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44" r:id="rId2"/>
    <p:sldId id="3960" r:id="rId3"/>
    <p:sldId id="258" r:id="rId4"/>
    <p:sldId id="4001" r:id="rId5"/>
    <p:sldId id="3989" r:id="rId6"/>
    <p:sldId id="3983" r:id="rId7"/>
    <p:sldId id="4006" r:id="rId8"/>
    <p:sldId id="3970" r:id="rId9"/>
    <p:sldId id="4002" r:id="rId10"/>
    <p:sldId id="3992" r:id="rId11"/>
    <p:sldId id="4005" r:id="rId12"/>
    <p:sldId id="3965" r:id="rId13"/>
    <p:sldId id="3990" r:id="rId14"/>
    <p:sldId id="3984" r:id="rId15"/>
    <p:sldId id="3997" r:id="rId16"/>
    <p:sldId id="3994" r:id="rId17"/>
    <p:sldId id="3998" r:id="rId18"/>
    <p:sldId id="3999" r:id="rId19"/>
    <p:sldId id="3967" r:id="rId20"/>
    <p:sldId id="3977" r:id="rId21"/>
    <p:sldId id="43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CFEC02-793F-430E-B2C6-EB601541F3A9}">
          <p14:sldIdLst>
            <p14:sldId id="444"/>
            <p14:sldId id="3960"/>
            <p14:sldId id="258"/>
          </p14:sldIdLst>
        </p14:section>
        <p14:section name="麦克风" id="{0896878B-7963-4000-95E1-47812DDAA034}">
          <p14:sldIdLst>
            <p14:sldId id="4001"/>
            <p14:sldId id="3989"/>
            <p14:sldId id="3983"/>
          </p14:sldIdLst>
        </p14:section>
        <p14:section name="耳机" id="{167F3EA9-705A-4263-B2F3-46FF26791914}">
          <p14:sldIdLst>
            <p14:sldId id="4006"/>
            <p14:sldId id="3970"/>
            <p14:sldId id="4002"/>
            <p14:sldId id="3992"/>
          </p14:sldIdLst>
        </p14:section>
        <p14:section name="麦克风阵列" id="{A236EA26-C922-43FB-B023-1DE9AB1F4B88}">
          <p14:sldIdLst>
            <p14:sldId id="4005"/>
            <p14:sldId id="3965"/>
            <p14:sldId id="3990"/>
            <p14:sldId id="3984"/>
          </p14:sldIdLst>
        </p14:section>
        <p14:section name="DSP音箱" id="{FD53A9D7-51C5-475B-9ACD-A4B00FF66E4B}">
          <p14:sldIdLst>
            <p14:sldId id="3997"/>
            <p14:sldId id="3994"/>
          </p14:sldIdLst>
        </p14:section>
        <p14:section name="AIoT" id="{1DFF49CB-0F58-4AEA-9C46-A957CE723160}">
          <p14:sldIdLst>
            <p14:sldId id="3998"/>
            <p14:sldId id="3999"/>
          </p14:sldIdLst>
        </p14:section>
        <p14:section name="SDK" id="{B8065A29-3A90-4A67-948F-63180E28C1D6}">
          <p14:sldIdLst>
            <p14:sldId id="3967"/>
            <p14:sldId id="3977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B59CB-6E24-4157-A919-407FC47BFF92}" type="doc">
      <dgm:prSet loTypeId="urn:microsoft.com/office/officeart/2005/8/layout/hierarchy3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EB02E332-0976-4002-B65C-6587A854DBAF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</a:t>
          </a:r>
        </a:p>
      </dgm:t>
    </dgm:pt>
    <dgm:pt modelId="{EDA85B76-22CD-4FB0-987C-BDC9BD4439E3}" type="par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8CB38451-D10C-4CEA-9FA6-5A7C6B594494}" type="sibTrans" cxnId="{FADFC237-EABE-43B5-A892-D53F654E8C95}">
      <dgm:prSet/>
      <dgm:spPr/>
      <dgm:t>
        <a:bodyPr/>
        <a:lstStyle/>
        <a:p>
          <a:pPr algn="ctr"/>
          <a:endParaRPr lang="zh-CN" altLang="en-US"/>
        </a:p>
      </dgm:t>
    </dgm:pt>
    <dgm:pt modelId="{BE1CA4CD-19D1-42D9-B87F-AAA615A4CF05}">
      <dgm:prSet phldrT="[文本]" custT="1"/>
      <dgm:spPr/>
      <dgm:t>
        <a:bodyPr/>
        <a:lstStyle/>
        <a:p>
          <a:pPr algn="ctr"/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pPr algn="ctr"/>
          <a:r>
            <a:rPr lang="en-US" altLang="zh-CN" sz="1200" dirty="0"/>
            <a:t>Hi-Res</a:t>
          </a:r>
          <a:endParaRPr lang="zh-CN" altLang="en-US" sz="1200" dirty="0"/>
        </a:p>
      </dgm:t>
    </dgm:pt>
    <dgm:pt modelId="{0364F80C-EFAD-416E-9F22-CDFB59BCAD54}" type="parTrans" cxnId="{CF0EA0A1-FA71-494B-84AB-CDAF4A8E1416}">
      <dgm:prSet/>
      <dgm:spPr/>
      <dgm:t>
        <a:bodyPr/>
        <a:lstStyle/>
        <a:p>
          <a:pPr algn="ctr"/>
          <a:endParaRPr lang="zh-CN" altLang="en-US" sz="1400"/>
        </a:p>
      </dgm:t>
    </dgm:pt>
    <dgm:pt modelId="{F58D037C-4A6B-4ECE-A75A-18FDAEFB83BF}" type="sibTrans" cxnId="{CF0EA0A1-FA71-494B-84AB-CDAF4A8E1416}">
      <dgm:prSet/>
      <dgm:spPr/>
      <dgm:t>
        <a:bodyPr/>
        <a:lstStyle/>
        <a:p>
          <a:pPr algn="ctr"/>
          <a:endParaRPr lang="zh-CN" altLang="en-US"/>
        </a:p>
      </dgm:t>
    </dgm:pt>
    <dgm:pt modelId="{73D93238-DE1F-4F59-988D-A3A108958053}">
      <dgm:prSet phldrT="[文本]" custT="1"/>
      <dgm:spPr/>
      <dgm:t>
        <a:bodyPr/>
        <a:lstStyle/>
        <a:p>
          <a:pPr algn="ctr"/>
          <a:r>
            <a:rPr lang="zh-CN" altLang="en-US" sz="1800" b="1" dirty="0"/>
            <a:t>麦克风阵列</a:t>
          </a:r>
        </a:p>
      </dgm:t>
    </dgm:pt>
    <dgm:pt modelId="{244749CD-0BE4-4AAE-9198-DE6C48865B0E}" type="par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E1EE3866-B403-4A7F-95C9-D83123F3416C}" type="sibTrans" cxnId="{431D3BDA-B9C3-4149-8C3D-61DA83B1E972}">
      <dgm:prSet/>
      <dgm:spPr/>
      <dgm:t>
        <a:bodyPr/>
        <a:lstStyle/>
        <a:p>
          <a:pPr algn="ctr"/>
          <a:endParaRPr lang="zh-CN" altLang="en-US"/>
        </a:p>
      </dgm:t>
    </dgm:pt>
    <dgm:pt modelId="{D60ABF0B-60DC-42C8-9585-905B68BF8899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会议音箱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</a:t>
          </a:r>
          <a:r>
            <a:rPr lang="en-US" altLang="zh-CN" sz="1200" dirty="0"/>
            <a:t>AI</a:t>
          </a:r>
          <a:r>
            <a:rPr lang="zh-CN" altLang="en-US" sz="1200" dirty="0"/>
            <a:t>降噪</a:t>
          </a:r>
          <a:endParaRPr lang="zh-CN" altLang="en-US" sz="1600" dirty="0"/>
        </a:p>
      </dgm:t>
    </dgm:pt>
    <dgm:pt modelId="{711968A8-077C-4A91-B38C-9B7009DB3491}" type="parTrans" cxnId="{F168A376-F134-41B5-AD46-942FA4DDB1EA}">
      <dgm:prSet/>
      <dgm:spPr/>
      <dgm:t>
        <a:bodyPr/>
        <a:lstStyle/>
        <a:p>
          <a:pPr algn="ctr"/>
          <a:endParaRPr lang="zh-CN" altLang="en-US" sz="1400"/>
        </a:p>
      </dgm:t>
    </dgm:pt>
    <dgm:pt modelId="{8F5BE64A-EAFE-4442-BF1D-7FC6F1386BC8}" type="sibTrans" cxnId="{F168A376-F134-41B5-AD46-942FA4DDB1EA}">
      <dgm:prSet/>
      <dgm:spPr/>
      <dgm:t>
        <a:bodyPr/>
        <a:lstStyle/>
        <a:p>
          <a:pPr algn="ctr"/>
          <a:endParaRPr lang="zh-CN" altLang="en-US"/>
        </a:p>
      </dgm:t>
    </dgm:pt>
    <dgm:pt modelId="{A39C456F-5B47-443A-AF75-666154E3EFC8}">
      <dgm:prSet phldrT="[文本]" custT="1"/>
      <dgm:spPr/>
      <dgm:t>
        <a:bodyPr/>
        <a:lstStyle/>
        <a:p>
          <a:pPr algn="ctr"/>
          <a:r>
            <a:rPr lang="zh-CN" altLang="en-US" sz="1400" b="1" dirty="0"/>
            <a:t>会议麦</a:t>
          </a:r>
          <a:r>
            <a:rPr lang="en-US" altLang="zh-CN" sz="1400" b="1" dirty="0"/>
            <a:t>/</a:t>
          </a:r>
          <a:r>
            <a:rPr lang="zh-CN" altLang="en-US" sz="1400" b="1" dirty="0"/>
            <a:t>拾音器</a:t>
          </a:r>
          <a:endParaRPr lang="en-US" altLang="zh-CN" sz="1400" b="1" dirty="0"/>
        </a:p>
        <a:p>
          <a:pPr algn="ctr"/>
          <a:r>
            <a:rPr lang="en-US" altLang="zh-CN" sz="1200" dirty="0"/>
            <a:t>Beamforming</a:t>
          </a:r>
          <a:endParaRPr lang="zh-CN" altLang="en-US" sz="1600" dirty="0"/>
        </a:p>
      </dgm:t>
    </dgm:pt>
    <dgm:pt modelId="{91274C8C-F873-4AC5-9AFC-2112EC34FB4B}" type="parTrans" cxnId="{9C4F3558-F5C5-4610-B97F-EA6B0AF903FD}">
      <dgm:prSet/>
      <dgm:spPr/>
      <dgm:t>
        <a:bodyPr/>
        <a:lstStyle/>
        <a:p>
          <a:pPr algn="ctr"/>
          <a:endParaRPr lang="zh-CN" altLang="en-US" sz="1400"/>
        </a:p>
      </dgm:t>
    </dgm:pt>
    <dgm:pt modelId="{4926BAB1-7D45-4528-A3C4-88EA3E7E84F7}" type="sibTrans" cxnId="{9C4F3558-F5C5-4610-B97F-EA6B0AF903FD}">
      <dgm:prSet/>
      <dgm:spPr/>
      <dgm:t>
        <a:bodyPr/>
        <a:lstStyle/>
        <a:p>
          <a:pPr algn="ctr"/>
          <a:endParaRPr lang="zh-CN" altLang="en-US"/>
        </a:p>
      </dgm:t>
    </dgm:pt>
    <dgm:pt modelId="{BD334AAF-1D92-4B3E-8CC6-D718A356D892}">
      <dgm:prSet phldrT="[文本]" custT="1"/>
      <dgm:spPr/>
      <dgm:t>
        <a:bodyPr/>
        <a:lstStyle/>
        <a:p>
          <a:pPr algn="ctr"/>
          <a:r>
            <a:rPr lang="zh-CN" altLang="en-US" sz="1800" b="1" dirty="0"/>
            <a:t>耳机</a:t>
          </a:r>
        </a:p>
      </dgm:t>
    </dgm:pt>
    <dgm:pt modelId="{C0D2244D-1CA4-4242-9F8E-09EF53BC3136}" type="par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5EA59D5F-B115-48A5-935B-E72909060267}" type="sibTrans" cxnId="{57BAB10B-DC7F-40B1-B65C-A1EA11256063}">
      <dgm:prSet/>
      <dgm:spPr/>
      <dgm:t>
        <a:bodyPr/>
        <a:lstStyle/>
        <a:p>
          <a:pPr algn="ctr"/>
          <a:endParaRPr lang="zh-CN" altLang="en-US"/>
        </a:p>
      </dgm:t>
    </dgm:pt>
    <dgm:pt modelId="{6F0DF203-7AE2-4A33-976B-87AD5B882760}">
      <dgm:prSet phldrT="[文本]" custT="1"/>
      <dgm:spPr/>
      <dgm:t>
        <a:bodyPr/>
        <a:lstStyle/>
        <a:p>
          <a:pPr algn="ctr"/>
          <a:r>
            <a:rPr lang="en-US" altLang="zh-CN" sz="1800" b="1" dirty="0"/>
            <a:t>DSP</a:t>
          </a:r>
          <a:r>
            <a:rPr lang="zh-CN" altLang="en-US" sz="1800" b="1" dirty="0"/>
            <a:t>音箱</a:t>
          </a:r>
        </a:p>
      </dgm:t>
    </dgm:pt>
    <dgm:pt modelId="{45885CF0-C913-4810-866D-3AFF7EE8876E}" type="parTrans" cxnId="{CE72CCCC-801F-47DF-9A12-B50895694E49}">
      <dgm:prSet/>
      <dgm:spPr/>
      <dgm:t>
        <a:bodyPr/>
        <a:lstStyle/>
        <a:p>
          <a:pPr algn="ctr"/>
          <a:endParaRPr lang="zh-CN" altLang="en-US" sz="1400"/>
        </a:p>
      </dgm:t>
    </dgm:pt>
    <dgm:pt modelId="{9A8D0ADA-95F6-4D77-88EB-D278A5DAB432}" type="sibTrans" cxnId="{CE72CCCC-801F-47DF-9A12-B50895694E49}">
      <dgm:prSet/>
      <dgm:spPr/>
      <dgm:t>
        <a:bodyPr/>
        <a:lstStyle/>
        <a:p>
          <a:pPr algn="ctr"/>
          <a:endParaRPr lang="zh-CN" altLang="en-US"/>
        </a:p>
      </dgm:t>
    </dgm:pt>
    <dgm:pt modelId="{B10E67B8-9EE5-44E6-9264-DC87F4E232BF}">
      <dgm:prSet phldrT="[文本]" custT="1"/>
      <dgm:spPr/>
      <dgm:t>
        <a:bodyPr/>
        <a:lstStyle/>
        <a:p>
          <a:pPr algn="ctr"/>
          <a:r>
            <a:rPr lang="en-US" altLang="zh-CN" sz="1400" b="1" dirty="0"/>
            <a:t>EVC</a:t>
          </a:r>
          <a:r>
            <a:rPr lang="zh-CN" altLang="en-US" sz="1400" b="1" dirty="0"/>
            <a:t>耳道拾音耳机</a:t>
          </a:r>
          <a:endParaRPr lang="en-US" altLang="zh-CN" sz="1400" b="1" dirty="0"/>
        </a:p>
        <a:p>
          <a:pPr algn="ctr"/>
          <a:r>
            <a:rPr lang="en-US" altLang="zh-CN" sz="1200" dirty="0"/>
            <a:t>USB</a:t>
          </a:r>
          <a:endParaRPr lang="zh-CN" altLang="en-US" sz="1200" b="1" dirty="0"/>
        </a:p>
      </dgm:t>
    </dgm:pt>
    <dgm:pt modelId="{E95F59A2-1757-4235-8984-4742B23BF523}" type="parTrans" cxnId="{B5CD166C-45D1-4FC8-B562-CF2EEA3935E9}">
      <dgm:prSet/>
      <dgm:spPr/>
      <dgm:t>
        <a:bodyPr/>
        <a:lstStyle/>
        <a:p>
          <a:pPr algn="ctr"/>
          <a:endParaRPr lang="zh-CN" altLang="en-US" sz="1400"/>
        </a:p>
      </dgm:t>
    </dgm:pt>
    <dgm:pt modelId="{FA50616A-A646-4263-9BC5-18BCBA1ED48C}" type="sibTrans" cxnId="{B5CD166C-45D1-4FC8-B562-CF2EEA3935E9}">
      <dgm:prSet/>
      <dgm:spPr/>
      <dgm:t>
        <a:bodyPr/>
        <a:lstStyle/>
        <a:p>
          <a:pPr algn="ctr"/>
          <a:endParaRPr lang="zh-CN" altLang="en-US"/>
        </a:p>
      </dgm:t>
    </dgm:pt>
    <dgm:pt modelId="{B68366A3-AE9C-45D6-8669-3645DF97E9AA}">
      <dgm:prSet phldrT="[文本]" custT="1"/>
      <dgm:spPr/>
      <dgm:t>
        <a:bodyPr/>
        <a:lstStyle/>
        <a:p>
          <a:pPr algn="ctr"/>
          <a:r>
            <a:rPr lang="en-US" altLang="zh-CN" sz="1800" b="1" dirty="0" err="1"/>
            <a:t>AIoT</a:t>
          </a:r>
          <a:endParaRPr lang="zh-CN" altLang="en-US" sz="1800" b="1" dirty="0"/>
        </a:p>
      </dgm:t>
    </dgm:pt>
    <dgm:pt modelId="{79A6792B-AA22-4F25-903F-456912725BC1}" type="par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399E4521-F0B4-46EC-AC2C-193EB51F1D34}" type="sibTrans" cxnId="{ABA1D8E7-1346-4914-8790-38961F2C5A44}">
      <dgm:prSet/>
      <dgm:spPr/>
      <dgm:t>
        <a:bodyPr/>
        <a:lstStyle/>
        <a:p>
          <a:pPr algn="ctr"/>
          <a:endParaRPr lang="zh-CN" altLang="en-US"/>
        </a:p>
      </dgm:t>
    </dgm:pt>
    <dgm:pt modelId="{6B1F278B-2421-46C6-AE33-97232C69145D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5941FB6-9B12-4E43-B17C-69D9B461C62B}" type="par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9B45CD7-6C96-4101-A7C1-A7BFA7903DDC}" type="sibTrans" cxnId="{5E4DE9F4-6C3B-4845-8C23-DCC89C7DA074}">
      <dgm:prSet/>
      <dgm:spPr/>
      <dgm:t>
        <a:bodyPr/>
        <a:lstStyle/>
        <a:p>
          <a:endParaRPr lang="zh-CN" altLang="en-US"/>
        </a:p>
      </dgm:t>
    </dgm:pt>
    <dgm:pt modelId="{067C60A7-2D99-4AA7-B14B-88C9ABF5B9D5}">
      <dgm:prSet phldrT="[文本]" custT="1"/>
      <dgm:spPr/>
      <dgm:t>
        <a:bodyPr/>
        <a:lstStyle/>
        <a:p>
          <a:r>
            <a:rPr lang="en-US" altLang="zh-CN" sz="1400" b="1" dirty="0"/>
            <a:t>USB</a:t>
          </a:r>
          <a:r>
            <a:rPr lang="zh-CN" altLang="en-US" sz="1400" b="1" dirty="0"/>
            <a:t>麦克风</a:t>
          </a:r>
          <a:endParaRPr lang="en-US" altLang="zh-CN" sz="1400" b="1" dirty="0"/>
        </a:p>
        <a:p>
          <a:r>
            <a:rPr lang="en-US" altLang="zh-CN" sz="1200" dirty="0"/>
            <a:t>Hi-Res + </a:t>
          </a:r>
          <a:r>
            <a:rPr lang="zh-CN" altLang="en-US" sz="1200" dirty="0"/>
            <a:t>降噪</a:t>
          </a:r>
        </a:p>
      </dgm:t>
    </dgm:pt>
    <dgm:pt modelId="{702273E8-5309-48C8-98AA-E9F27E779D43}" type="par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69EA5679-1263-41E3-823B-8F9A8960E5E0}" type="sibTrans" cxnId="{5634CB6D-ACE4-4D80-85E7-18B6DC0B1C5C}">
      <dgm:prSet/>
      <dgm:spPr/>
      <dgm:t>
        <a:bodyPr/>
        <a:lstStyle/>
        <a:p>
          <a:endParaRPr lang="zh-CN" altLang="en-US"/>
        </a:p>
      </dgm:t>
    </dgm:pt>
    <dgm:pt modelId="{2E56A019-B355-4A07-B7C3-555836D796DD}">
      <dgm:prSet phldrT="[文本]" custT="1"/>
      <dgm:spPr/>
      <dgm:t>
        <a:bodyPr/>
        <a:lstStyle/>
        <a:p>
          <a:pPr algn="ctr"/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pPr algn="ctr"/>
          <a:r>
            <a:rPr lang="en-US" altLang="zh-CN" sz="1200" dirty="0"/>
            <a:t>2.4G/</a:t>
          </a:r>
          <a:r>
            <a:rPr lang="zh-CN" altLang="en-US" sz="1200" dirty="0"/>
            <a:t>蓝牙</a:t>
          </a:r>
        </a:p>
      </dgm:t>
    </dgm:pt>
    <dgm:pt modelId="{1394F20E-6D4C-41AC-B0B7-711E9F382CAC}" type="par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899A462C-5214-478E-AC89-C0F216365D1D}" type="sibTrans" cxnId="{4B85D25C-0785-4DFD-83CE-EE24F4868753}">
      <dgm:prSet/>
      <dgm:spPr/>
      <dgm:t>
        <a:bodyPr/>
        <a:lstStyle/>
        <a:p>
          <a:endParaRPr lang="zh-CN" altLang="en-US"/>
        </a:p>
      </dgm:t>
    </dgm:pt>
    <dgm:pt modelId="{DA7565DE-05C6-4A2A-A2B7-74D3DEFF3C0C}">
      <dgm:prSet phldrT="[文本]" custT="1"/>
      <dgm:spPr/>
      <dgm:t>
        <a:bodyPr/>
        <a:lstStyle/>
        <a:p>
          <a:r>
            <a:rPr lang="zh-CN" altLang="en-US" sz="1400" b="1" dirty="0"/>
            <a:t>扩音器</a:t>
          </a:r>
          <a:endParaRPr lang="en-US" altLang="zh-CN" sz="1400" b="1" dirty="0"/>
        </a:p>
        <a:p>
          <a:r>
            <a:rPr lang="zh-CN" altLang="en-US" sz="1200" dirty="0"/>
            <a:t>啸叫抑制</a:t>
          </a:r>
        </a:p>
      </dgm:t>
    </dgm:pt>
    <dgm:pt modelId="{ECE2A21C-D8D4-40C2-8BF3-6A881651A8D5}" type="par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5B114682-4535-48BD-9630-849AE5B97B20}" type="sibTrans" cxnId="{DCD657EC-9474-4535-855C-D8D53DF01A24}">
      <dgm:prSet/>
      <dgm:spPr/>
      <dgm:t>
        <a:bodyPr/>
        <a:lstStyle/>
        <a:p>
          <a:endParaRPr lang="zh-CN" altLang="en-US"/>
        </a:p>
      </dgm:t>
    </dgm:pt>
    <dgm:pt modelId="{182788D8-743D-4D83-9C8E-4205EECEAD8C}">
      <dgm:prSet phldrT="[文本]" custT="1"/>
      <dgm:spPr/>
      <dgm:t>
        <a:bodyPr/>
        <a:lstStyle/>
        <a:p>
          <a:pPr algn="ctr"/>
          <a:r>
            <a:rPr lang="zh-CN" altLang="en-US" sz="1400" b="1" dirty="0"/>
            <a:t>便携式桌面音箱</a:t>
          </a:r>
          <a:endParaRPr lang="en-US" altLang="zh-CN" sz="1400" b="1" dirty="0"/>
        </a:p>
        <a:p>
          <a:pPr algn="ctr"/>
          <a:r>
            <a:rPr lang="zh-CN" altLang="en-US" sz="1200" dirty="0"/>
            <a:t>低音增强</a:t>
          </a:r>
          <a:endParaRPr lang="en-US" altLang="zh-CN" sz="1200" dirty="0"/>
        </a:p>
      </dgm:t>
    </dgm:pt>
    <dgm:pt modelId="{B5FE54A9-456B-4D0C-81EE-3B7BC0EABE9B}" type="par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8CB0DE23-D162-4BFF-B18C-363D910C250E}" type="sibTrans" cxnId="{DCFC1561-27AA-4B12-94FE-4EB8B97F5DB5}">
      <dgm:prSet/>
      <dgm:spPr/>
      <dgm:t>
        <a:bodyPr/>
        <a:lstStyle/>
        <a:p>
          <a:endParaRPr lang="zh-CN" altLang="en-US"/>
        </a:p>
      </dgm:t>
    </dgm:pt>
    <dgm:pt modelId="{6E5C9628-B289-4387-90E3-D11276DEEF52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D6947C73-6A7A-4E01-99E4-CB188E2494AD}" type="par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D3041027-718D-49D9-ACE3-DB589383AF17}" type="sibTrans" cxnId="{6FC56CC0-C116-4E07-BF8D-CAD948F72433}">
      <dgm:prSet/>
      <dgm:spPr/>
      <dgm:t>
        <a:bodyPr/>
        <a:lstStyle/>
        <a:p>
          <a:endParaRPr lang="zh-CN" altLang="en-US"/>
        </a:p>
      </dgm:t>
    </dgm:pt>
    <dgm:pt modelId="{069E411C-AE8A-4D59-9656-F6FF9A5547F6}">
      <dgm:prSet phldrT="[文本]" custT="1"/>
      <dgm:spPr/>
      <dgm:t>
        <a:bodyPr/>
        <a:lstStyle/>
        <a:p>
          <a:pPr algn="ctr"/>
          <a:r>
            <a:rPr lang="zh-CN" altLang="en-US" sz="1400" b="1" dirty="0"/>
            <a:t>游戏音箱</a:t>
          </a:r>
          <a:endParaRPr lang="en-US" altLang="zh-CN" sz="1400" b="1" dirty="0"/>
        </a:p>
        <a:p>
          <a:pPr algn="ctr"/>
          <a:r>
            <a:rPr lang="zh-CN" altLang="en-US" sz="1200" dirty="0"/>
            <a:t>虚拟多声道</a:t>
          </a:r>
          <a:endParaRPr lang="en-US" altLang="zh-CN" sz="1200" dirty="0"/>
        </a:p>
      </dgm:t>
    </dgm:pt>
    <dgm:pt modelId="{61BC99E1-B982-43ED-8499-B3A48F865DB9}" type="par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36ACFB4B-147B-4E62-81CA-0BE51F8BAC5B}" type="sibTrans" cxnId="{227F599B-17AF-49AD-B47F-C54377D64C94}">
      <dgm:prSet/>
      <dgm:spPr/>
      <dgm:t>
        <a:bodyPr/>
        <a:lstStyle/>
        <a:p>
          <a:endParaRPr lang="zh-CN" altLang="en-US"/>
        </a:p>
      </dgm:t>
    </dgm:pt>
    <dgm:pt modelId="{1C43C36E-1C31-4B1D-8DF8-938FCF8515EE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智能控制面板</a:t>
          </a:r>
          <a:endParaRPr lang="en-US" altLang="zh-CN" sz="1400" b="1" dirty="0"/>
        </a:p>
        <a:p>
          <a:pPr algn="ctr"/>
          <a:r>
            <a:rPr lang="zh-CN" altLang="en-US" sz="1200" dirty="0"/>
            <a:t>远场拾音、离线识别</a:t>
          </a:r>
        </a:p>
      </dgm:t>
    </dgm:pt>
    <dgm:pt modelId="{4FA7EEC9-D913-4326-AB4D-754D0BF09D45}" type="par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0D8A8ECE-1BDB-4BD4-93B4-52022FEFE3C5}" type="sibTrans" cxnId="{929BA8CC-9161-4FBD-B35C-39E6B3FF5114}">
      <dgm:prSet/>
      <dgm:spPr/>
      <dgm:t>
        <a:bodyPr/>
        <a:lstStyle/>
        <a:p>
          <a:endParaRPr lang="zh-CN" altLang="en-US"/>
        </a:p>
      </dgm:t>
    </dgm:pt>
    <dgm:pt modelId="{7BF26CEA-BE72-4DDB-A00D-A9AE3D51CE2E}">
      <dgm:prSet phldrT="[文本]" custT="1"/>
      <dgm:spPr/>
      <dgm:t>
        <a:bodyPr/>
        <a:lstStyle/>
        <a:p>
          <a:r>
            <a:rPr lang="zh-CN" altLang="en-US" sz="1400" b="1" dirty="0"/>
            <a:t>对讲机</a:t>
          </a:r>
          <a:endParaRPr lang="en-US" altLang="zh-CN" sz="1200" b="1" dirty="0"/>
        </a:p>
        <a:p>
          <a:r>
            <a:rPr lang="en-US" altLang="zh-CN" sz="1200" dirty="0"/>
            <a:t>AI </a:t>
          </a:r>
          <a:r>
            <a:rPr lang="zh-CN" altLang="en-US" sz="1200" dirty="0"/>
            <a:t>降噪</a:t>
          </a:r>
        </a:p>
      </dgm:t>
    </dgm:pt>
    <dgm:pt modelId="{1BD8B1B9-1EB5-495C-9603-B55A97377A60}" type="par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23A6A0D0-478E-4120-AE02-2A3E2F80A262}" type="sibTrans" cxnId="{7BA68058-5B42-4C8B-B132-3D937251B5EE}">
      <dgm:prSet/>
      <dgm:spPr/>
      <dgm:t>
        <a:bodyPr/>
        <a:lstStyle/>
        <a:p>
          <a:endParaRPr lang="zh-CN" altLang="en-US"/>
        </a:p>
      </dgm:t>
    </dgm:pt>
    <dgm:pt modelId="{E25E5B8E-5FE1-41AD-9CB3-A86648E5DDC3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智能音箱、故事机</a:t>
          </a:r>
          <a:endParaRPr lang="en-US" altLang="zh-CN" sz="1400" b="1" dirty="0"/>
        </a:p>
        <a:p>
          <a:pPr algn="ctr"/>
          <a:r>
            <a:rPr lang="en-US" altLang="zh-CN" sz="1200" dirty="0"/>
            <a:t>AEC</a:t>
          </a:r>
          <a:r>
            <a:rPr lang="zh-CN" altLang="en-US" sz="1200" dirty="0"/>
            <a:t>、离线识别</a:t>
          </a:r>
          <a:endParaRPr lang="zh-CN" altLang="en-US" sz="1600" dirty="0"/>
        </a:p>
      </dgm:t>
    </dgm:pt>
    <dgm:pt modelId="{38167CAB-3A1F-4724-84B9-59D9CB9C537B}" type="par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E8A8906B-69D4-4121-869F-860ED4E6F3A1}" type="sibTrans" cxnId="{38A62AE2-DEB1-4D33-9997-2CA2239EB91B}">
      <dgm:prSet/>
      <dgm:spPr/>
      <dgm:t>
        <a:bodyPr/>
        <a:lstStyle/>
        <a:p>
          <a:endParaRPr lang="zh-CN" altLang="en-US"/>
        </a:p>
      </dgm:t>
    </dgm:pt>
    <dgm:pt modelId="{4A135623-9FC9-4FB3-BAA7-6E19CDA8F7C9}">
      <dgm:prSet phldrT="[文本]" custT="1"/>
      <dgm:spPr/>
      <dgm:t>
        <a:bodyPr/>
        <a:lstStyle/>
        <a:p>
          <a:pPr algn="ctr"/>
          <a:r>
            <a:rPr lang="zh-CN" altLang="en-US" sz="1400" b="1" dirty="0"/>
            <a:t>智能家电</a:t>
          </a:r>
          <a:endParaRPr lang="en-US" altLang="zh-CN" sz="1400" b="1" dirty="0"/>
        </a:p>
        <a:p>
          <a:pPr algn="ctr"/>
          <a:r>
            <a:rPr lang="zh-CN" altLang="en-US" sz="1200" dirty="0"/>
            <a:t>降噪、离线识别</a:t>
          </a:r>
        </a:p>
      </dgm:t>
    </dgm:pt>
    <dgm:pt modelId="{47CADF8B-DB08-4A2A-BEA1-DAEACD2DD55A}" type="par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7FC2C407-ED67-4039-96F5-B30A6407B1D0}" type="sibTrans" cxnId="{61C12A0D-2C8B-4678-B03B-A7EFBBDEB4AD}">
      <dgm:prSet/>
      <dgm:spPr/>
      <dgm:t>
        <a:bodyPr/>
        <a:lstStyle/>
        <a:p>
          <a:endParaRPr lang="zh-CN" altLang="en-US"/>
        </a:p>
      </dgm:t>
    </dgm:pt>
    <dgm:pt modelId="{B5F3957E-51A2-4784-A042-DFA57E0C1FD4}">
      <dgm:prSet phldrT="[文本]" custT="1"/>
      <dgm:spPr/>
      <dgm:t>
        <a:bodyPr/>
        <a:lstStyle/>
        <a:p>
          <a:r>
            <a:rPr lang="en-US" altLang="zh-CN" sz="1400" b="1" dirty="0"/>
            <a:t>ENC</a:t>
          </a:r>
          <a:r>
            <a:rPr lang="zh-CN" altLang="en-US" sz="1400" b="1" dirty="0"/>
            <a:t>降噪耳机</a:t>
          </a:r>
          <a:endParaRPr lang="en-US" altLang="zh-CN" sz="1400" b="1" dirty="0"/>
        </a:p>
        <a:p>
          <a:r>
            <a:rPr lang="en-US" altLang="zh-CN" sz="1200" dirty="0"/>
            <a:t>USB</a:t>
          </a:r>
          <a:endParaRPr lang="zh-CN" altLang="en-US" sz="1200" b="1" dirty="0"/>
        </a:p>
      </dgm:t>
    </dgm:pt>
    <dgm:pt modelId="{111FAE5F-D55B-43D5-B1CD-38D9BB578C86}" type="par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EC365837-9B93-435E-8826-ADC1E50E0112}" type="sibTrans" cxnId="{BDD81170-D17A-4976-80D6-2C22C8543D8E}">
      <dgm:prSet/>
      <dgm:spPr/>
      <dgm:t>
        <a:bodyPr/>
        <a:lstStyle/>
        <a:p>
          <a:endParaRPr lang="zh-CN" altLang="en-US"/>
        </a:p>
      </dgm:t>
    </dgm:pt>
    <dgm:pt modelId="{99F4A2B6-6213-4C9B-9D2F-F6FA04870605}">
      <dgm:prSet phldrT="[文本]" custT="1"/>
      <dgm:spPr/>
      <dgm:t>
        <a:bodyPr/>
        <a:lstStyle/>
        <a:p>
          <a:r>
            <a:rPr lang="zh-CN" altLang="en-US" sz="1400" b="1" dirty="0"/>
            <a:t>高保真音乐耳机</a:t>
          </a:r>
          <a:endParaRPr lang="en-US" altLang="zh-CN" sz="1400" b="1" dirty="0"/>
        </a:p>
        <a:p>
          <a:r>
            <a:rPr lang="zh-CN" altLang="en-US" sz="1200" dirty="0"/>
            <a:t>空间音频、无损播放</a:t>
          </a:r>
          <a:endParaRPr lang="en-US" altLang="zh-CN" sz="1200" dirty="0"/>
        </a:p>
      </dgm:t>
    </dgm:pt>
    <dgm:pt modelId="{30AB8D9A-F201-4DF0-AD3F-1F8A9DEB0739}" type="par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257FBA45-A88D-4A04-A2F2-A8B4BCA0813A}" type="sibTrans" cxnId="{9D3CA976-F136-48AD-AB75-FD31C7C46BC1}">
      <dgm:prSet/>
      <dgm:spPr/>
      <dgm:t>
        <a:bodyPr/>
        <a:lstStyle/>
        <a:p>
          <a:endParaRPr lang="zh-CN" altLang="en-US"/>
        </a:p>
      </dgm:t>
    </dgm:pt>
    <dgm:pt modelId="{C1EC5D36-04C5-432D-8900-3A9E1BBD62C9}" type="pres">
      <dgm:prSet presAssocID="{4B1B59CB-6E24-4157-A919-407FC47BFF9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8594EF-44C1-4123-AE76-0493BE044CD3}" type="pres">
      <dgm:prSet presAssocID="{EB02E332-0976-4002-B65C-6587A854DBAF}" presName="root" presStyleCnt="0"/>
      <dgm:spPr/>
    </dgm:pt>
    <dgm:pt modelId="{E428592D-C793-400B-9A40-340A13D65745}" type="pres">
      <dgm:prSet presAssocID="{EB02E332-0976-4002-B65C-6587A854DBAF}" presName="rootComposite" presStyleCnt="0"/>
      <dgm:spPr/>
    </dgm:pt>
    <dgm:pt modelId="{F0D7ACFA-C6BC-4849-BA67-92FB86347784}" type="pres">
      <dgm:prSet presAssocID="{EB02E332-0976-4002-B65C-6587A854DBAF}" presName="rootText" presStyleLbl="node1" presStyleIdx="0" presStyleCnt="5" custScaleX="132758"/>
      <dgm:spPr/>
    </dgm:pt>
    <dgm:pt modelId="{8D25DE40-FE2A-438E-9884-D357263049D4}" type="pres">
      <dgm:prSet presAssocID="{EB02E332-0976-4002-B65C-6587A854DBAF}" presName="rootConnector" presStyleLbl="node1" presStyleIdx="0" presStyleCnt="5"/>
      <dgm:spPr/>
    </dgm:pt>
    <dgm:pt modelId="{0BF90AAA-2851-4FA2-B171-B5856EC15823}" type="pres">
      <dgm:prSet presAssocID="{EB02E332-0976-4002-B65C-6587A854DBAF}" presName="childShape" presStyleCnt="0"/>
      <dgm:spPr/>
    </dgm:pt>
    <dgm:pt modelId="{AF5795B5-B312-4284-85F6-D70955DF4A51}" type="pres">
      <dgm:prSet presAssocID="{0364F80C-EFAD-416E-9F22-CDFB59BCAD54}" presName="Name13" presStyleLbl="parChTrans1D2" presStyleIdx="0" presStyleCnt="17" custSzX="2880017"/>
      <dgm:spPr/>
    </dgm:pt>
    <dgm:pt modelId="{E0A040AE-6C95-4226-B6DC-F448F6096EC2}" type="pres">
      <dgm:prSet presAssocID="{BE1CA4CD-19D1-42D9-B87F-AAA615A4CF05}" presName="childText" presStyleLbl="bgAcc1" presStyleIdx="0" presStyleCnt="17" custScaleX="212113">
        <dgm:presLayoutVars>
          <dgm:bulletEnabled val="1"/>
        </dgm:presLayoutVars>
      </dgm:prSet>
      <dgm:spPr/>
    </dgm:pt>
    <dgm:pt modelId="{CB115236-AB3C-4E1E-BBA4-50F1CDFFB156}" type="pres">
      <dgm:prSet presAssocID="{15941FB6-9B12-4E43-B17C-69D9B461C62B}" presName="Name13" presStyleLbl="parChTrans1D2" presStyleIdx="1" presStyleCnt="17" custSzX="2880017"/>
      <dgm:spPr/>
    </dgm:pt>
    <dgm:pt modelId="{DC1BB654-3C22-4B7C-B0D7-C3383AC336B7}" type="pres">
      <dgm:prSet presAssocID="{6B1F278B-2421-46C6-AE33-97232C69145D}" presName="childText" presStyleLbl="bgAcc1" presStyleIdx="1" presStyleCnt="17" custScaleX="212113">
        <dgm:presLayoutVars>
          <dgm:bulletEnabled val="1"/>
        </dgm:presLayoutVars>
      </dgm:prSet>
      <dgm:spPr/>
    </dgm:pt>
    <dgm:pt modelId="{7DA8BA59-95DC-4B69-89F4-C4C96F9E4CBC}" type="pres">
      <dgm:prSet presAssocID="{702273E8-5309-48C8-98AA-E9F27E779D43}" presName="Name13" presStyleLbl="parChTrans1D2" presStyleIdx="2" presStyleCnt="17" custSzX="2880017"/>
      <dgm:spPr/>
    </dgm:pt>
    <dgm:pt modelId="{C7936ED5-9A2A-4A37-91A4-BE4D55D9411D}" type="pres">
      <dgm:prSet presAssocID="{067C60A7-2D99-4AA7-B14B-88C9ABF5B9D5}" presName="childText" presStyleLbl="bgAcc1" presStyleIdx="2" presStyleCnt="17" custScaleX="212113">
        <dgm:presLayoutVars>
          <dgm:bulletEnabled val="1"/>
        </dgm:presLayoutVars>
      </dgm:prSet>
      <dgm:spPr/>
    </dgm:pt>
    <dgm:pt modelId="{68C9B53C-14C8-4772-831E-655850BACC01}" type="pres">
      <dgm:prSet presAssocID="{ECE2A21C-D8D4-40C2-8BF3-6A881651A8D5}" presName="Name13" presStyleLbl="parChTrans1D2" presStyleIdx="3" presStyleCnt="17" custSzX="2880017"/>
      <dgm:spPr/>
    </dgm:pt>
    <dgm:pt modelId="{590EF33E-43DC-4EA2-B261-E9EBE6AC7E27}" type="pres">
      <dgm:prSet presAssocID="{DA7565DE-05C6-4A2A-A2B7-74D3DEFF3C0C}" presName="childText" presStyleLbl="bgAcc1" presStyleIdx="3" presStyleCnt="17" custScaleX="212113">
        <dgm:presLayoutVars>
          <dgm:bulletEnabled val="1"/>
        </dgm:presLayoutVars>
      </dgm:prSet>
      <dgm:spPr/>
    </dgm:pt>
    <dgm:pt modelId="{2406CA9B-1E9F-45FC-B685-677117D5AECF}" type="pres">
      <dgm:prSet presAssocID="{1BD8B1B9-1EB5-495C-9603-B55A97377A60}" presName="Name13" presStyleLbl="parChTrans1D2" presStyleIdx="4" presStyleCnt="17" custSzX="2880017"/>
      <dgm:spPr/>
    </dgm:pt>
    <dgm:pt modelId="{D95DADBC-76BC-46CA-A186-1DC24AF67000}" type="pres">
      <dgm:prSet presAssocID="{7BF26CEA-BE72-4DDB-A00D-A9AE3D51CE2E}" presName="childText" presStyleLbl="bgAcc1" presStyleIdx="4" presStyleCnt="17" custScaleX="212113">
        <dgm:presLayoutVars>
          <dgm:bulletEnabled val="1"/>
        </dgm:presLayoutVars>
      </dgm:prSet>
      <dgm:spPr/>
    </dgm:pt>
    <dgm:pt modelId="{94419D59-A3BB-42A5-82D5-D99702D6FAB1}" type="pres">
      <dgm:prSet presAssocID="{73D93238-DE1F-4F59-988D-A3A108958053}" presName="root" presStyleCnt="0"/>
      <dgm:spPr/>
    </dgm:pt>
    <dgm:pt modelId="{66685C9F-66A8-4F1E-94C1-C27CD5EAAAA4}" type="pres">
      <dgm:prSet presAssocID="{73D93238-DE1F-4F59-988D-A3A108958053}" presName="rootComposite" presStyleCnt="0"/>
      <dgm:spPr/>
    </dgm:pt>
    <dgm:pt modelId="{065329B2-EEF4-48CB-B862-21F4F275C2A8}" type="pres">
      <dgm:prSet presAssocID="{73D93238-DE1F-4F59-988D-A3A108958053}" presName="rootText" presStyleLbl="node1" presStyleIdx="1" presStyleCnt="5" custScaleX="132758"/>
      <dgm:spPr/>
    </dgm:pt>
    <dgm:pt modelId="{456F4ABA-BB2F-4A3F-BD72-2498EFE0882F}" type="pres">
      <dgm:prSet presAssocID="{73D93238-DE1F-4F59-988D-A3A108958053}" presName="rootConnector" presStyleLbl="node1" presStyleIdx="1" presStyleCnt="5"/>
      <dgm:spPr/>
    </dgm:pt>
    <dgm:pt modelId="{BAE3294A-EE84-4119-9294-D7EBACADFD48}" type="pres">
      <dgm:prSet presAssocID="{73D93238-DE1F-4F59-988D-A3A108958053}" presName="childShape" presStyleCnt="0"/>
      <dgm:spPr/>
    </dgm:pt>
    <dgm:pt modelId="{88806737-79D6-49FB-BAC9-1E651BE32151}" type="pres">
      <dgm:prSet presAssocID="{711968A8-077C-4A91-B38C-9B7009DB3491}" presName="Name13" presStyleLbl="parChTrans1D2" presStyleIdx="5" presStyleCnt="17" custSzX="2880017"/>
      <dgm:spPr/>
    </dgm:pt>
    <dgm:pt modelId="{3A8E36E9-042C-41DC-8B4A-076098AB0C6C}" type="pres">
      <dgm:prSet presAssocID="{D60ABF0B-60DC-42C8-9585-905B68BF8899}" presName="childText" presStyleLbl="bgAcc1" presStyleIdx="5" presStyleCnt="17" custScaleX="212113">
        <dgm:presLayoutVars>
          <dgm:bulletEnabled val="1"/>
        </dgm:presLayoutVars>
      </dgm:prSet>
      <dgm:spPr/>
    </dgm:pt>
    <dgm:pt modelId="{2B1EA064-50D4-4448-829E-3E746D243BDF}" type="pres">
      <dgm:prSet presAssocID="{91274C8C-F873-4AC5-9AFC-2112EC34FB4B}" presName="Name13" presStyleLbl="parChTrans1D2" presStyleIdx="6" presStyleCnt="17" custSzX="2880017"/>
      <dgm:spPr/>
    </dgm:pt>
    <dgm:pt modelId="{7940C787-3913-40A4-84D9-545EDE9A1CD9}" type="pres">
      <dgm:prSet presAssocID="{A39C456F-5B47-443A-AF75-666154E3EFC8}" presName="childText" presStyleLbl="bgAcc1" presStyleIdx="6" presStyleCnt="17" custScaleX="212113">
        <dgm:presLayoutVars>
          <dgm:bulletEnabled val="1"/>
        </dgm:presLayoutVars>
      </dgm:prSet>
      <dgm:spPr/>
    </dgm:pt>
    <dgm:pt modelId="{969E7A3D-B835-4DE9-8AB7-1196BD8A3F24}" type="pres">
      <dgm:prSet presAssocID="{BD334AAF-1D92-4B3E-8CC6-D718A356D892}" presName="root" presStyleCnt="0"/>
      <dgm:spPr/>
    </dgm:pt>
    <dgm:pt modelId="{B49422BA-CE48-4D12-87C8-10DCD26D57DD}" type="pres">
      <dgm:prSet presAssocID="{BD334AAF-1D92-4B3E-8CC6-D718A356D892}" presName="rootComposite" presStyleCnt="0"/>
      <dgm:spPr/>
    </dgm:pt>
    <dgm:pt modelId="{A51C0E9C-68A5-405E-A205-09536F384050}" type="pres">
      <dgm:prSet presAssocID="{BD334AAF-1D92-4B3E-8CC6-D718A356D892}" presName="rootText" presStyleLbl="node1" presStyleIdx="2" presStyleCnt="5" custScaleX="132758"/>
      <dgm:spPr/>
    </dgm:pt>
    <dgm:pt modelId="{2A3F811F-7283-48EA-827F-59FBF18290D0}" type="pres">
      <dgm:prSet presAssocID="{BD334AAF-1D92-4B3E-8CC6-D718A356D892}" presName="rootConnector" presStyleLbl="node1" presStyleIdx="2" presStyleCnt="5"/>
      <dgm:spPr/>
    </dgm:pt>
    <dgm:pt modelId="{A1460043-4D46-487E-8D2A-B70EE3C11751}" type="pres">
      <dgm:prSet presAssocID="{BD334AAF-1D92-4B3E-8CC6-D718A356D892}" presName="childShape" presStyleCnt="0"/>
      <dgm:spPr/>
    </dgm:pt>
    <dgm:pt modelId="{CAC249A6-98E9-4888-A1B6-F060F52A1C75}" type="pres">
      <dgm:prSet presAssocID="{E95F59A2-1757-4235-8984-4742B23BF523}" presName="Name13" presStyleLbl="parChTrans1D2" presStyleIdx="7" presStyleCnt="17" custSzX="2880017"/>
      <dgm:spPr/>
    </dgm:pt>
    <dgm:pt modelId="{C6A92CC1-7E6D-4055-8539-686C806EAE4A}" type="pres">
      <dgm:prSet presAssocID="{B10E67B8-9EE5-44E6-9264-DC87F4E232BF}" presName="childText" presStyleLbl="bgAcc1" presStyleIdx="7" presStyleCnt="17" custScaleX="212113">
        <dgm:presLayoutVars>
          <dgm:bulletEnabled val="1"/>
        </dgm:presLayoutVars>
      </dgm:prSet>
      <dgm:spPr/>
    </dgm:pt>
    <dgm:pt modelId="{38F2650E-4B5A-40A4-A3DA-06DFDDE152D9}" type="pres">
      <dgm:prSet presAssocID="{111FAE5F-D55B-43D5-B1CD-38D9BB578C86}" presName="Name13" presStyleLbl="parChTrans1D2" presStyleIdx="8" presStyleCnt="17" custSzX="2880017"/>
      <dgm:spPr/>
    </dgm:pt>
    <dgm:pt modelId="{4E98C205-2C5A-4699-9CB0-2C69C7813904}" type="pres">
      <dgm:prSet presAssocID="{B5F3957E-51A2-4784-A042-DFA57E0C1FD4}" presName="childText" presStyleLbl="bgAcc1" presStyleIdx="8" presStyleCnt="17" custScaleX="212113">
        <dgm:presLayoutVars>
          <dgm:bulletEnabled val="1"/>
        </dgm:presLayoutVars>
      </dgm:prSet>
      <dgm:spPr/>
    </dgm:pt>
    <dgm:pt modelId="{1127C195-AF06-467F-8C9C-3DB587E34640}" type="pres">
      <dgm:prSet presAssocID="{1394F20E-6D4C-41AC-B0B7-711E9F382CAC}" presName="Name13" presStyleLbl="parChTrans1D2" presStyleIdx="9" presStyleCnt="17"/>
      <dgm:spPr/>
    </dgm:pt>
    <dgm:pt modelId="{3ABDBE17-7F2D-499B-B019-B4512CDEFF3F}" type="pres">
      <dgm:prSet presAssocID="{2E56A019-B355-4A07-B7C3-555836D796DD}" presName="childText" presStyleLbl="bgAcc1" presStyleIdx="9" presStyleCnt="17" custScaleX="212113">
        <dgm:presLayoutVars>
          <dgm:bulletEnabled val="1"/>
        </dgm:presLayoutVars>
      </dgm:prSet>
      <dgm:spPr/>
    </dgm:pt>
    <dgm:pt modelId="{84C6EB92-792B-419A-A6A9-E91B917C8E16}" type="pres">
      <dgm:prSet presAssocID="{6F0DF203-7AE2-4A33-976B-87AD5B882760}" presName="root" presStyleCnt="0"/>
      <dgm:spPr/>
    </dgm:pt>
    <dgm:pt modelId="{BA3DCDBF-F473-4222-8032-1A1FA596D0EC}" type="pres">
      <dgm:prSet presAssocID="{6F0DF203-7AE2-4A33-976B-87AD5B882760}" presName="rootComposite" presStyleCnt="0"/>
      <dgm:spPr/>
    </dgm:pt>
    <dgm:pt modelId="{BB9F858B-30FF-406C-A02B-AFD2479E7FEC}" type="pres">
      <dgm:prSet presAssocID="{6F0DF203-7AE2-4A33-976B-87AD5B882760}" presName="rootText" presStyleLbl="node1" presStyleIdx="3" presStyleCnt="5" custScaleX="132758"/>
      <dgm:spPr/>
    </dgm:pt>
    <dgm:pt modelId="{205B8A07-C51D-4022-AB36-ECDF91C8CC9C}" type="pres">
      <dgm:prSet presAssocID="{6F0DF203-7AE2-4A33-976B-87AD5B882760}" presName="rootConnector" presStyleLbl="node1" presStyleIdx="3" presStyleCnt="5"/>
      <dgm:spPr/>
    </dgm:pt>
    <dgm:pt modelId="{1C8E7975-1613-436B-9DAE-4D6EA745DDA9}" type="pres">
      <dgm:prSet presAssocID="{6F0DF203-7AE2-4A33-976B-87AD5B882760}" presName="childShape" presStyleCnt="0"/>
      <dgm:spPr/>
    </dgm:pt>
    <dgm:pt modelId="{390CE2AF-1641-4DB9-BF2C-70548F0E4012}" type="pres">
      <dgm:prSet presAssocID="{B5FE54A9-456B-4D0C-81EE-3B7BC0EABE9B}" presName="Name13" presStyleLbl="parChTrans1D2" presStyleIdx="10" presStyleCnt="17"/>
      <dgm:spPr/>
    </dgm:pt>
    <dgm:pt modelId="{05479755-A204-436D-B217-D167289F2B34}" type="pres">
      <dgm:prSet presAssocID="{182788D8-743D-4D83-9C8E-4205EECEAD8C}" presName="childText" presStyleLbl="bgAcc1" presStyleIdx="10" presStyleCnt="17" custScaleX="212113">
        <dgm:presLayoutVars>
          <dgm:bulletEnabled val="1"/>
        </dgm:presLayoutVars>
      </dgm:prSet>
      <dgm:spPr/>
    </dgm:pt>
    <dgm:pt modelId="{5741058E-8CF6-431A-9C55-FE3C1EA0283A}" type="pres">
      <dgm:prSet presAssocID="{61BC99E1-B982-43ED-8499-B3A48F865DB9}" presName="Name13" presStyleLbl="parChTrans1D2" presStyleIdx="11" presStyleCnt="17"/>
      <dgm:spPr/>
    </dgm:pt>
    <dgm:pt modelId="{9A19226B-6E80-4F1E-B018-3DF12FB18A2C}" type="pres">
      <dgm:prSet presAssocID="{069E411C-AE8A-4D59-9656-F6FF9A5547F6}" presName="childText" presStyleLbl="bgAcc1" presStyleIdx="11" presStyleCnt="17" custScaleX="212113">
        <dgm:presLayoutVars>
          <dgm:bulletEnabled val="1"/>
        </dgm:presLayoutVars>
      </dgm:prSet>
      <dgm:spPr/>
    </dgm:pt>
    <dgm:pt modelId="{F8FDC174-4ECB-4EC1-93A2-CABB977D1E2E}" type="pres">
      <dgm:prSet presAssocID="{30AB8D9A-F201-4DF0-AD3F-1F8A9DEB0739}" presName="Name13" presStyleLbl="parChTrans1D2" presStyleIdx="12" presStyleCnt="17"/>
      <dgm:spPr/>
    </dgm:pt>
    <dgm:pt modelId="{DC3F44FE-0E6A-4E60-A909-F079BA16D5B5}" type="pres">
      <dgm:prSet presAssocID="{99F4A2B6-6213-4C9B-9D2F-F6FA04870605}" presName="childText" presStyleLbl="bgAcc1" presStyleIdx="12" presStyleCnt="17" custScaleX="212113">
        <dgm:presLayoutVars>
          <dgm:bulletEnabled val="1"/>
        </dgm:presLayoutVars>
      </dgm:prSet>
      <dgm:spPr/>
    </dgm:pt>
    <dgm:pt modelId="{E465BDC5-8D94-4C81-B477-E6B80DBCEFFE}" type="pres">
      <dgm:prSet presAssocID="{B68366A3-AE9C-45D6-8669-3645DF97E9AA}" presName="root" presStyleCnt="0"/>
      <dgm:spPr/>
    </dgm:pt>
    <dgm:pt modelId="{EA9B8D16-9633-4163-B2E7-0ECA6EC31344}" type="pres">
      <dgm:prSet presAssocID="{B68366A3-AE9C-45D6-8669-3645DF97E9AA}" presName="rootComposite" presStyleCnt="0"/>
      <dgm:spPr/>
    </dgm:pt>
    <dgm:pt modelId="{88811FE4-8D89-42AF-AA50-BEE741A8D80A}" type="pres">
      <dgm:prSet presAssocID="{B68366A3-AE9C-45D6-8669-3645DF97E9AA}" presName="rootText" presStyleLbl="node1" presStyleIdx="4" presStyleCnt="5" custScaleX="132758"/>
      <dgm:spPr/>
    </dgm:pt>
    <dgm:pt modelId="{0F0579AB-CE18-4DBD-A803-76C6B3C77976}" type="pres">
      <dgm:prSet presAssocID="{B68366A3-AE9C-45D6-8669-3645DF97E9AA}" presName="rootConnector" presStyleLbl="node1" presStyleIdx="4" presStyleCnt="5"/>
      <dgm:spPr/>
    </dgm:pt>
    <dgm:pt modelId="{D9E86225-0946-4E5D-895D-96D4E9B18BFD}" type="pres">
      <dgm:prSet presAssocID="{B68366A3-AE9C-45D6-8669-3645DF97E9AA}" presName="childShape" presStyleCnt="0"/>
      <dgm:spPr/>
    </dgm:pt>
    <dgm:pt modelId="{F09C3CD6-7A7F-43D9-A902-D93E0CE0E8A5}" type="pres">
      <dgm:prSet presAssocID="{4FA7EEC9-D913-4326-AB4D-754D0BF09D45}" presName="Name13" presStyleLbl="parChTrans1D2" presStyleIdx="13" presStyleCnt="17"/>
      <dgm:spPr/>
    </dgm:pt>
    <dgm:pt modelId="{45878BB2-3309-4C89-B314-7C11ED282868}" type="pres">
      <dgm:prSet presAssocID="{1C43C36E-1C31-4B1D-8DF8-938FCF8515EE}" presName="childText" presStyleLbl="bgAcc1" presStyleIdx="13" presStyleCnt="17" custScaleX="212113" custScaleY="100000">
        <dgm:presLayoutVars>
          <dgm:bulletEnabled val="1"/>
        </dgm:presLayoutVars>
      </dgm:prSet>
      <dgm:spPr/>
    </dgm:pt>
    <dgm:pt modelId="{28C5866E-5BE8-43C2-B4FA-94249DDAAD42}" type="pres">
      <dgm:prSet presAssocID="{D6947C73-6A7A-4E01-99E4-CB188E2494AD}" presName="Name13" presStyleLbl="parChTrans1D2" presStyleIdx="14" presStyleCnt="17"/>
      <dgm:spPr/>
    </dgm:pt>
    <dgm:pt modelId="{50EBEEB2-C7FC-4F79-A0F4-B0E742BA998C}" type="pres">
      <dgm:prSet presAssocID="{6E5C9628-B289-4387-90E3-D11276DEEF52}" presName="childText" presStyleLbl="bgAcc1" presStyleIdx="14" presStyleCnt="17" custScaleX="212113">
        <dgm:presLayoutVars>
          <dgm:bulletEnabled val="1"/>
        </dgm:presLayoutVars>
      </dgm:prSet>
      <dgm:spPr/>
    </dgm:pt>
    <dgm:pt modelId="{25AFC18E-7711-4CD8-AD31-FE66C9F099D5}" type="pres">
      <dgm:prSet presAssocID="{38167CAB-3A1F-4724-84B9-59D9CB9C537B}" presName="Name13" presStyleLbl="parChTrans1D2" presStyleIdx="15" presStyleCnt="17"/>
      <dgm:spPr/>
    </dgm:pt>
    <dgm:pt modelId="{FDDE9BDD-3474-4DAA-81E0-B45312EB7995}" type="pres">
      <dgm:prSet presAssocID="{E25E5B8E-5FE1-41AD-9CB3-A86648E5DDC3}" presName="childText" presStyleLbl="bgAcc1" presStyleIdx="15" presStyleCnt="17" custScaleX="212272">
        <dgm:presLayoutVars>
          <dgm:bulletEnabled val="1"/>
        </dgm:presLayoutVars>
      </dgm:prSet>
      <dgm:spPr/>
    </dgm:pt>
    <dgm:pt modelId="{71721E6C-41D0-440C-9E57-BCFE1EE0405A}" type="pres">
      <dgm:prSet presAssocID="{47CADF8B-DB08-4A2A-BEA1-DAEACD2DD55A}" presName="Name13" presStyleLbl="parChTrans1D2" presStyleIdx="16" presStyleCnt="17"/>
      <dgm:spPr/>
    </dgm:pt>
    <dgm:pt modelId="{9D88D4D9-8E50-44B5-8C1E-B5CFCE982DCB}" type="pres">
      <dgm:prSet presAssocID="{4A135623-9FC9-4FB3-BAA7-6E19CDA8F7C9}" presName="childText" presStyleLbl="bgAcc1" presStyleIdx="16" presStyleCnt="17" custScaleX="212272">
        <dgm:presLayoutVars>
          <dgm:bulletEnabled val="1"/>
        </dgm:presLayoutVars>
      </dgm:prSet>
      <dgm:spPr/>
    </dgm:pt>
  </dgm:ptLst>
  <dgm:cxnLst>
    <dgm:cxn modelId="{0B721508-75BD-4E0D-97FF-B45060ECB338}" type="presOf" srcId="{D6947C73-6A7A-4E01-99E4-CB188E2494AD}" destId="{28C5866E-5BE8-43C2-B4FA-94249DDAAD42}" srcOrd="0" destOrd="0" presId="urn:microsoft.com/office/officeart/2005/8/layout/hierarchy3"/>
    <dgm:cxn modelId="{F2687C0A-8422-4DC9-87FC-395ED7FE2625}" type="presOf" srcId="{6E5C9628-B289-4387-90E3-D11276DEEF52}" destId="{50EBEEB2-C7FC-4F79-A0F4-B0E742BA998C}" srcOrd="0" destOrd="0" presId="urn:microsoft.com/office/officeart/2005/8/layout/hierarchy3"/>
    <dgm:cxn modelId="{57BAB10B-DC7F-40B1-B65C-A1EA11256063}" srcId="{4B1B59CB-6E24-4157-A919-407FC47BFF92}" destId="{BD334AAF-1D92-4B3E-8CC6-D718A356D892}" srcOrd="2" destOrd="0" parTransId="{C0D2244D-1CA4-4242-9F8E-09EF53BC3136}" sibTransId="{5EA59D5F-B115-48A5-935B-E72909060267}"/>
    <dgm:cxn modelId="{61C12A0D-2C8B-4678-B03B-A7EFBBDEB4AD}" srcId="{B68366A3-AE9C-45D6-8669-3645DF97E9AA}" destId="{4A135623-9FC9-4FB3-BAA7-6E19CDA8F7C9}" srcOrd="3" destOrd="0" parTransId="{47CADF8B-DB08-4A2A-BEA1-DAEACD2DD55A}" sibTransId="{7FC2C407-ED67-4039-96F5-B30A6407B1D0}"/>
    <dgm:cxn modelId="{3C9EDB0F-6CF6-4932-BE9D-3C53C99812EA}" type="presOf" srcId="{6B1F278B-2421-46C6-AE33-97232C69145D}" destId="{DC1BB654-3C22-4B7C-B0D7-C3383AC336B7}" srcOrd="0" destOrd="0" presId="urn:microsoft.com/office/officeart/2005/8/layout/hierarchy3"/>
    <dgm:cxn modelId="{F3255E1D-95CE-437D-B4A1-547772DF9F14}" type="presOf" srcId="{1394F20E-6D4C-41AC-B0B7-711E9F382CAC}" destId="{1127C195-AF06-467F-8C9C-3DB587E34640}" srcOrd="0" destOrd="0" presId="urn:microsoft.com/office/officeart/2005/8/layout/hierarchy3"/>
    <dgm:cxn modelId="{6F400E28-F58F-45CF-8DEB-842AA6AB4FAE}" type="presOf" srcId="{B5FE54A9-456B-4D0C-81EE-3B7BC0EABE9B}" destId="{390CE2AF-1641-4DB9-BF2C-70548F0E4012}" srcOrd="0" destOrd="0" presId="urn:microsoft.com/office/officeart/2005/8/layout/hierarchy3"/>
    <dgm:cxn modelId="{ED5CB62A-B39A-4A81-8574-A825CA8EE607}" type="presOf" srcId="{0364F80C-EFAD-416E-9F22-CDFB59BCAD54}" destId="{AF5795B5-B312-4284-85F6-D70955DF4A51}" srcOrd="0" destOrd="0" presId="urn:microsoft.com/office/officeart/2005/8/layout/hierarchy3"/>
    <dgm:cxn modelId="{BA16772B-630B-452E-B133-2D193AE5F1E2}" type="presOf" srcId="{4B1B59CB-6E24-4157-A919-407FC47BFF92}" destId="{C1EC5D36-04C5-432D-8900-3A9E1BBD62C9}" srcOrd="0" destOrd="0" presId="urn:microsoft.com/office/officeart/2005/8/layout/hierarchy3"/>
    <dgm:cxn modelId="{8BE2102F-08C2-43F8-A4C6-8EB52909C438}" type="presOf" srcId="{4FA7EEC9-D913-4326-AB4D-754D0BF09D45}" destId="{F09C3CD6-7A7F-43D9-A902-D93E0CE0E8A5}" srcOrd="0" destOrd="0" presId="urn:microsoft.com/office/officeart/2005/8/layout/hierarchy3"/>
    <dgm:cxn modelId="{F8D08431-7C72-4D61-99A5-8928F6EEBFA0}" type="presOf" srcId="{7BF26CEA-BE72-4DDB-A00D-A9AE3D51CE2E}" destId="{D95DADBC-76BC-46CA-A186-1DC24AF67000}" srcOrd="0" destOrd="0" presId="urn:microsoft.com/office/officeart/2005/8/layout/hierarchy3"/>
    <dgm:cxn modelId="{D0C6EB33-3BC4-4A1C-B655-DE1085E0C622}" type="presOf" srcId="{1C43C36E-1C31-4B1D-8DF8-938FCF8515EE}" destId="{45878BB2-3309-4C89-B314-7C11ED282868}" srcOrd="0" destOrd="0" presId="urn:microsoft.com/office/officeart/2005/8/layout/hierarchy3"/>
    <dgm:cxn modelId="{FADFC237-EABE-43B5-A892-D53F654E8C95}" srcId="{4B1B59CB-6E24-4157-A919-407FC47BFF92}" destId="{EB02E332-0976-4002-B65C-6587A854DBAF}" srcOrd="0" destOrd="0" parTransId="{EDA85B76-22CD-4FB0-987C-BDC9BD4439E3}" sibTransId="{8CB38451-D10C-4CEA-9FA6-5A7C6B594494}"/>
    <dgm:cxn modelId="{1122083B-61E6-4790-9D2C-EF537E58F5E7}" type="presOf" srcId="{702273E8-5309-48C8-98AA-E9F27E779D43}" destId="{7DA8BA59-95DC-4B69-89F4-C4C96F9E4CBC}" srcOrd="0" destOrd="0" presId="urn:microsoft.com/office/officeart/2005/8/layout/hierarchy3"/>
    <dgm:cxn modelId="{4B85D25C-0785-4DFD-83CE-EE24F4868753}" srcId="{BD334AAF-1D92-4B3E-8CC6-D718A356D892}" destId="{2E56A019-B355-4A07-B7C3-555836D796DD}" srcOrd="2" destOrd="0" parTransId="{1394F20E-6D4C-41AC-B0B7-711E9F382CAC}" sibTransId="{899A462C-5214-478E-AC89-C0F216365D1D}"/>
    <dgm:cxn modelId="{DCFC1561-27AA-4B12-94FE-4EB8B97F5DB5}" srcId="{6F0DF203-7AE2-4A33-976B-87AD5B882760}" destId="{182788D8-743D-4D83-9C8E-4205EECEAD8C}" srcOrd="0" destOrd="0" parTransId="{B5FE54A9-456B-4D0C-81EE-3B7BC0EABE9B}" sibTransId="{8CB0DE23-D162-4BFF-B18C-363D910C250E}"/>
    <dgm:cxn modelId="{026F3063-DD4E-401D-B125-AF0BAAC5E29C}" type="presOf" srcId="{B10E67B8-9EE5-44E6-9264-DC87F4E232BF}" destId="{C6A92CC1-7E6D-4055-8539-686C806EAE4A}" srcOrd="0" destOrd="0" presId="urn:microsoft.com/office/officeart/2005/8/layout/hierarchy3"/>
    <dgm:cxn modelId="{8841F345-02A2-4C81-9EC6-4776280968A5}" type="presOf" srcId="{D60ABF0B-60DC-42C8-9585-905B68BF8899}" destId="{3A8E36E9-042C-41DC-8B4A-076098AB0C6C}" srcOrd="0" destOrd="0" presId="urn:microsoft.com/office/officeart/2005/8/layout/hierarchy3"/>
    <dgm:cxn modelId="{48254767-AADD-409C-85DD-22C53B8C0F30}" type="presOf" srcId="{A39C456F-5B47-443A-AF75-666154E3EFC8}" destId="{7940C787-3913-40A4-84D9-545EDE9A1CD9}" srcOrd="0" destOrd="0" presId="urn:microsoft.com/office/officeart/2005/8/layout/hierarchy3"/>
    <dgm:cxn modelId="{B5CD166C-45D1-4FC8-B562-CF2EEA3935E9}" srcId="{BD334AAF-1D92-4B3E-8CC6-D718A356D892}" destId="{B10E67B8-9EE5-44E6-9264-DC87F4E232BF}" srcOrd="0" destOrd="0" parTransId="{E95F59A2-1757-4235-8984-4742B23BF523}" sibTransId="{FA50616A-A646-4263-9BC5-18BCBA1ED48C}"/>
    <dgm:cxn modelId="{5634CB6D-ACE4-4D80-85E7-18B6DC0B1C5C}" srcId="{EB02E332-0976-4002-B65C-6587A854DBAF}" destId="{067C60A7-2D99-4AA7-B14B-88C9ABF5B9D5}" srcOrd="2" destOrd="0" parTransId="{702273E8-5309-48C8-98AA-E9F27E779D43}" sibTransId="{69EA5679-1263-41E3-823B-8F9A8960E5E0}"/>
    <dgm:cxn modelId="{322A9E4E-A387-4F25-9AE9-99BA6FE4F465}" type="presOf" srcId="{069E411C-AE8A-4D59-9656-F6FF9A5547F6}" destId="{9A19226B-6E80-4F1E-B018-3DF12FB18A2C}" srcOrd="0" destOrd="0" presId="urn:microsoft.com/office/officeart/2005/8/layout/hierarchy3"/>
    <dgm:cxn modelId="{97AFC14E-3F27-4D14-99F1-E632F72DA3A2}" type="presOf" srcId="{B68366A3-AE9C-45D6-8669-3645DF97E9AA}" destId="{88811FE4-8D89-42AF-AA50-BEE741A8D80A}" srcOrd="0" destOrd="0" presId="urn:microsoft.com/office/officeart/2005/8/layout/hierarchy3"/>
    <dgm:cxn modelId="{BDD81170-D17A-4976-80D6-2C22C8543D8E}" srcId="{BD334AAF-1D92-4B3E-8CC6-D718A356D892}" destId="{B5F3957E-51A2-4784-A042-DFA57E0C1FD4}" srcOrd="1" destOrd="0" parTransId="{111FAE5F-D55B-43D5-B1CD-38D9BB578C86}" sibTransId="{EC365837-9B93-435E-8826-ADC1E50E0112}"/>
    <dgm:cxn modelId="{B662BA70-A13B-44A7-BDE7-51CA66D99368}" type="presOf" srcId="{73D93238-DE1F-4F59-988D-A3A108958053}" destId="{065329B2-EEF4-48CB-B862-21F4F275C2A8}" srcOrd="0" destOrd="0" presId="urn:microsoft.com/office/officeart/2005/8/layout/hierarchy3"/>
    <dgm:cxn modelId="{41AE5151-0FB6-4C9C-8704-570447A8ECCF}" type="presOf" srcId="{2E56A019-B355-4A07-B7C3-555836D796DD}" destId="{3ABDBE17-7F2D-499B-B019-B4512CDEFF3F}" srcOrd="0" destOrd="0" presId="urn:microsoft.com/office/officeart/2005/8/layout/hierarchy3"/>
    <dgm:cxn modelId="{63C93B75-DFC4-4E84-AC5E-2B7B36E1884F}" type="presOf" srcId="{B68366A3-AE9C-45D6-8669-3645DF97E9AA}" destId="{0F0579AB-CE18-4DBD-A803-76C6B3C77976}" srcOrd="1" destOrd="0" presId="urn:microsoft.com/office/officeart/2005/8/layout/hierarchy3"/>
    <dgm:cxn modelId="{02884876-B9AE-4F29-9937-084D2A13D5C6}" type="presOf" srcId="{BE1CA4CD-19D1-42D9-B87F-AAA615A4CF05}" destId="{E0A040AE-6C95-4226-B6DC-F448F6096EC2}" srcOrd="0" destOrd="0" presId="urn:microsoft.com/office/officeart/2005/8/layout/hierarchy3"/>
    <dgm:cxn modelId="{F168A376-F134-41B5-AD46-942FA4DDB1EA}" srcId="{73D93238-DE1F-4F59-988D-A3A108958053}" destId="{D60ABF0B-60DC-42C8-9585-905B68BF8899}" srcOrd="0" destOrd="0" parTransId="{711968A8-077C-4A91-B38C-9B7009DB3491}" sibTransId="{8F5BE64A-EAFE-4442-BF1D-7FC6F1386BC8}"/>
    <dgm:cxn modelId="{9D3CA976-F136-48AD-AB75-FD31C7C46BC1}" srcId="{6F0DF203-7AE2-4A33-976B-87AD5B882760}" destId="{99F4A2B6-6213-4C9B-9D2F-F6FA04870605}" srcOrd="2" destOrd="0" parTransId="{30AB8D9A-F201-4DF0-AD3F-1F8A9DEB0739}" sibTransId="{257FBA45-A88D-4A04-A2F2-A8B4BCA0813A}"/>
    <dgm:cxn modelId="{9C4F3558-F5C5-4610-B97F-EA6B0AF903FD}" srcId="{73D93238-DE1F-4F59-988D-A3A108958053}" destId="{A39C456F-5B47-443A-AF75-666154E3EFC8}" srcOrd="1" destOrd="0" parTransId="{91274C8C-F873-4AC5-9AFC-2112EC34FB4B}" sibTransId="{4926BAB1-7D45-4528-A3C4-88EA3E7E84F7}"/>
    <dgm:cxn modelId="{7BA68058-5B42-4C8B-B132-3D937251B5EE}" srcId="{EB02E332-0976-4002-B65C-6587A854DBAF}" destId="{7BF26CEA-BE72-4DDB-A00D-A9AE3D51CE2E}" srcOrd="4" destOrd="0" parTransId="{1BD8B1B9-1EB5-495C-9603-B55A97377A60}" sibTransId="{23A6A0D0-478E-4120-AE02-2A3E2F80A262}"/>
    <dgm:cxn modelId="{135B8C7E-9A0C-43C1-93B6-2762849EE63C}" type="presOf" srcId="{15941FB6-9B12-4E43-B17C-69D9B461C62B}" destId="{CB115236-AB3C-4E1E-BBA4-50F1CDFFB156}" srcOrd="0" destOrd="0" presId="urn:microsoft.com/office/officeart/2005/8/layout/hierarchy3"/>
    <dgm:cxn modelId="{743F038C-B9C6-4E72-B6F9-B248AB3761AB}" type="presOf" srcId="{1BD8B1B9-1EB5-495C-9603-B55A97377A60}" destId="{2406CA9B-1E9F-45FC-B685-677117D5AECF}" srcOrd="0" destOrd="0" presId="urn:microsoft.com/office/officeart/2005/8/layout/hierarchy3"/>
    <dgm:cxn modelId="{20CB1C94-0A43-40D3-9AED-38C3D453D576}" type="presOf" srcId="{EB02E332-0976-4002-B65C-6587A854DBAF}" destId="{8D25DE40-FE2A-438E-9884-D357263049D4}" srcOrd="1" destOrd="0" presId="urn:microsoft.com/office/officeart/2005/8/layout/hierarchy3"/>
    <dgm:cxn modelId="{227F599B-17AF-49AD-B47F-C54377D64C94}" srcId="{6F0DF203-7AE2-4A33-976B-87AD5B882760}" destId="{069E411C-AE8A-4D59-9656-F6FF9A5547F6}" srcOrd="1" destOrd="0" parTransId="{61BC99E1-B982-43ED-8499-B3A48F865DB9}" sibTransId="{36ACFB4B-147B-4E62-81CA-0BE51F8BAC5B}"/>
    <dgm:cxn modelId="{CF0EA0A1-FA71-494B-84AB-CDAF4A8E1416}" srcId="{EB02E332-0976-4002-B65C-6587A854DBAF}" destId="{BE1CA4CD-19D1-42D9-B87F-AAA615A4CF05}" srcOrd="0" destOrd="0" parTransId="{0364F80C-EFAD-416E-9F22-CDFB59BCAD54}" sibTransId="{F58D037C-4A6B-4ECE-A75A-18FDAEFB83BF}"/>
    <dgm:cxn modelId="{A40A9AAE-1711-49D4-B75B-6891BD956434}" type="presOf" srcId="{067C60A7-2D99-4AA7-B14B-88C9ABF5B9D5}" destId="{C7936ED5-9A2A-4A37-91A4-BE4D55D9411D}" srcOrd="0" destOrd="0" presId="urn:microsoft.com/office/officeart/2005/8/layout/hierarchy3"/>
    <dgm:cxn modelId="{3DF8A2B8-C001-46AB-B67B-E9DA0AA2A898}" type="presOf" srcId="{30AB8D9A-F201-4DF0-AD3F-1F8A9DEB0739}" destId="{F8FDC174-4ECB-4EC1-93A2-CABB977D1E2E}" srcOrd="0" destOrd="0" presId="urn:microsoft.com/office/officeart/2005/8/layout/hierarchy3"/>
    <dgm:cxn modelId="{051444BB-0F1F-46D3-AB18-41B2C83C1F0B}" type="presOf" srcId="{73D93238-DE1F-4F59-988D-A3A108958053}" destId="{456F4ABA-BB2F-4A3F-BD72-2498EFE0882F}" srcOrd="1" destOrd="0" presId="urn:microsoft.com/office/officeart/2005/8/layout/hierarchy3"/>
    <dgm:cxn modelId="{6FC56CC0-C116-4E07-BF8D-CAD948F72433}" srcId="{B68366A3-AE9C-45D6-8669-3645DF97E9AA}" destId="{6E5C9628-B289-4387-90E3-D11276DEEF52}" srcOrd="1" destOrd="0" parTransId="{D6947C73-6A7A-4E01-99E4-CB188E2494AD}" sibTransId="{D3041027-718D-49D9-ACE3-DB589383AF17}"/>
    <dgm:cxn modelId="{6DAB0FC3-61DA-4FAC-BEC5-3EF7140C1E9A}" type="presOf" srcId="{BD334AAF-1D92-4B3E-8CC6-D718A356D892}" destId="{2A3F811F-7283-48EA-827F-59FBF18290D0}" srcOrd="1" destOrd="0" presId="urn:microsoft.com/office/officeart/2005/8/layout/hierarchy3"/>
    <dgm:cxn modelId="{B31B2AC3-D4EA-4A85-B937-7A388ADFE741}" type="presOf" srcId="{47CADF8B-DB08-4A2A-BEA1-DAEACD2DD55A}" destId="{71721E6C-41D0-440C-9E57-BCFE1EE0405A}" srcOrd="0" destOrd="0" presId="urn:microsoft.com/office/officeart/2005/8/layout/hierarchy3"/>
    <dgm:cxn modelId="{57ACE1C6-B8A2-49B3-97CA-F8ABDC9F780E}" type="presOf" srcId="{6F0DF203-7AE2-4A33-976B-87AD5B882760}" destId="{BB9F858B-30FF-406C-A02B-AFD2479E7FEC}" srcOrd="0" destOrd="0" presId="urn:microsoft.com/office/officeart/2005/8/layout/hierarchy3"/>
    <dgm:cxn modelId="{BD0E73C7-1D18-476D-8A77-56E4882821DF}" type="presOf" srcId="{61BC99E1-B982-43ED-8499-B3A48F865DB9}" destId="{5741058E-8CF6-431A-9C55-FE3C1EA0283A}" srcOrd="0" destOrd="0" presId="urn:microsoft.com/office/officeart/2005/8/layout/hierarchy3"/>
    <dgm:cxn modelId="{929BA8CC-9161-4FBD-B35C-39E6B3FF5114}" srcId="{B68366A3-AE9C-45D6-8669-3645DF97E9AA}" destId="{1C43C36E-1C31-4B1D-8DF8-938FCF8515EE}" srcOrd="0" destOrd="0" parTransId="{4FA7EEC9-D913-4326-AB4D-754D0BF09D45}" sibTransId="{0D8A8ECE-1BDB-4BD4-93B4-52022FEFE3C5}"/>
    <dgm:cxn modelId="{CE72CCCC-801F-47DF-9A12-B50895694E49}" srcId="{4B1B59CB-6E24-4157-A919-407FC47BFF92}" destId="{6F0DF203-7AE2-4A33-976B-87AD5B882760}" srcOrd="3" destOrd="0" parTransId="{45885CF0-C913-4810-866D-3AFF7EE8876E}" sibTransId="{9A8D0ADA-95F6-4D77-88EB-D278A5DAB432}"/>
    <dgm:cxn modelId="{3BC2D0CD-01B9-4271-AE28-C6D9CD8C13D8}" type="presOf" srcId="{99F4A2B6-6213-4C9B-9D2F-F6FA04870605}" destId="{DC3F44FE-0E6A-4E60-A909-F079BA16D5B5}" srcOrd="0" destOrd="0" presId="urn:microsoft.com/office/officeart/2005/8/layout/hierarchy3"/>
    <dgm:cxn modelId="{491671D5-3C0E-4BB0-B854-C0A4CD8198D2}" type="presOf" srcId="{4A135623-9FC9-4FB3-BAA7-6E19CDA8F7C9}" destId="{9D88D4D9-8E50-44B5-8C1E-B5CFCE982DCB}" srcOrd="0" destOrd="0" presId="urn:microsoft.com/office/officeart/2005/8/layout/hierarchy3"/>
    <dgm:cxn modelId="{1866FED5-A5F4-4E52-807D-691771FE4475}" type="presOf" srcId="{E25E5B8E-5FE1-41AD-9CB3-A86648E5DDC3}" destId="{FDDE9BDD-3474-4DAA-81E0-B45312EB7995}" srcOrd="0" destOrd="0" presId="urn:microsoft.com/office/officeart/2005/8/layout/hierarchy3"/>
    <dgm:cxn modelId="{E8D064D7-7665-4404-8408-C170103F6D3E}" type="presOf" srcId="{EB02E332-0976-4002-B65C-6587A854DBAF}" destId="{F0D7ACFA-C6BC-4849-BA67-92FB86347784}" srcOrd="0" destOrd="0" presId="urn:microsoft.com/office/officeart/2005/8/layout/hierarchy3"/>
    <dgm:cxn modelId="{431D3BDA-B9C3-4149-8C3D-61DA83B1E972}" srcId="{4B1B59CB-6E24-4157-A919-407FC47BFF92}" destId="{73D93238-DE1F-4F59-988D-A3A108958053}" srcOrd="1" destOrd="0" parTransId="{244749CD-0BE4-4AAE-9198-DE6C48865B0E}" sibTransId="{E1EE3866-B403-4A7F-95C9-D83123F3416C}"/>
    <dgm:cxn modelId="{38A62AE2-DEB1-4D33-9997-2CA2239EB91B}" srcId="{B68366A3-AE9C-45D6-8669-3645DF97E9AA}" destId="{E25E5B8E-5FE1-41AD-9CB3-A86648E5DDC3}" srcOrd="2" destOrd="0" parTransId="{38167CAB-3A1F-4724-84B9-59D9CB9C537B}" sibTransId="{E8A8906B-69D4-4121-869F-860ED4E6F3A1}"/>
    <dgm:cxn modelId="{4FFCCBE2-56A9-44D6-9B3B-48307F07F4B2}" type="presOf" srcId="{38167CAB-3A1F-4724-84B9-59D9CB9C537B}" destId="{25AFC18E-7711-4CD8-AD31-FE66C9F099D5}" srcOrd="0" destOrd="0" presId="urn:microsoft.com/office/officeart/2005/8/layout/hierarchy3"/>
    <dgm:cxn modelId="{201BE5E6-5886-449E-A150-1C0DA5146B44}" type="presOf" srcId="{B5F3957E-51A2-4784-A042-DFA57E0C1FD4}" destId="{4E98C205-2C5A-4699-9CB0-2C69C7813904}" srcOrd="0" destOrd="0" presId="urn:microsoft.com/office/officeart/2005/8/layout/hierarchy3"/>
    <dgm:cxn modelId="{ABA1D8E7-1346-4914-8790-38961F2C5A44}" srcId="{4B1B59CB-6E24-4157-A919-407FC47BFF92}" destId="{B68366A3-AE9C-45D6-8669-3645DF97E9AA}" srcOrd="4" destOrd="0" parTransId="{79A6792B-AA22-4F25-903F-456912725BC1}" sibTransId="{399E4521-F0B4-46EC-AC2C-193EB51F1D34}"/>
    <dgm:cxn modelId="{DCD657EC-9474-4535-855C-D8D53DF01A24}" srcId="{EB02E332-0976-4002-B65C-6587A854DBAF}" destId="{DA7565DE-05C6-4A2A-A2B7-74D3DEFF3C0C}" srcOrd="3" destOrd="0" parTransId="{ECE2A21C-D8D4-40C2-8BF3-6A881651A8D5}" sibTransId="{5B114682-4535-48BD-9630-849AE5B97B20}"/>
    <dgm:cxn modelId="{8F71A8EE-76BA-4E90-90E0-63B5B9CE4A01}" type="presOf" srcId="{E95F59A2-1757-4235-8984-4742B23BF523}" destId="{CAC249A6-98E9-4888-A1B6-F060F52A1C75}" srcOrd="0" destOrd="0" presId="urn:microsoft.com/office/officeart/2005/8/layout/hierarchy3"/>
    <dgm:cxn modelId="{3CCFB2EE-EF0B-4EA2-BEA0-EA5F6DD41434}" type="presOf" srcId="{DA7565DE-05C6-4A2A-A2B7-74D3DEFF3C0C}" destId="{590EF33E-43DC-4EA2-B261-E9EBE6AC7E27}" srcOrd="0" destOrd="0" presId="urn:microsoft.com/office/officeart/2005/8/layout/hierarchy3"/>
    <dgm:cxn modelId="{17FE53F0-7B05-407A-9673-100B4F12BEB2}" type="presOf" srcId="{111FAE5F-D55B-43D5-B1CD-38D9BB578C86}" destId="{38F2650E-4B5A-40A4-A3DA-06DFDDE152D9}" srcOrd="0" destOrd="0" presId="urn:microsoft.com/office/officeart/2005/8/layout/hierarchy3"/>
    <dgm:cxn modelId="{5E4DE9F4-6C3B-4845-8C23-DCC89C7DA074}" srcId="{EB02E332-0976-4002-B65C-6587A854DBAF}" destId="{6B1F278B-2421-46C6-AE33-97232C69145D}" srcOrd="1" destOrd="0" parTransId="{15941FB6-9B12-4E43-B17C-69D9B461C62B}" sibTransId="{09B45CD7-6C96-4101-A7C1-A7BFA7903DDC}"/>
    <dgm:cxn modelId="{6647EBF4-BB1E-4C85-94F1-E765A892D81A}" type="presOf" srcId="{182788D8-743D-4D83-9C8E-4205EECEAD8C}" destId="{05479755-A204-436D-B217-D167289F2B34}" srcOrd="0" destOrd="0" presId="urn:microsoft.com/office/officeart/2005/8/layout/hierarchy3"/>
    <dgm:cxn modelId="{0CFD72F5-6D57-4794-8E2F-E2B185768A15}" type="presOf" srcId="{91274C8C-F873-4AC5-9AFC-2112EC34FB4B}" destId="{2B1EA064-50D4-4448-829E-3E746D243BDF}" srcOrd="0" destOrd="0" presId="urn:microsoft.com/office/officeart/2005/8/layout/hierarchy3"/>
    <dgm:cxn modelId="{30E819F7-E280-433A-980B-FFABA3FF7893}" type="presOf" srcId="{711968A8-077C-4A91-B38C-9B7009DB3491}" destId="{88806737-79D6-49FB-BAC9-1E651BE32151}" srcOrd="0" destOrd="0" presId="urn:microsoft.com/office/officeart/2005/8/layout/hierarchy3"/>
    <dgm:cxn modelId="{B9F16CF9-867B-4303-8665-F2B1100F2F73}" type="presOf" srcId="{6F0DF203-7AE2-4A33-976B-87AD5B882760}" destId="{205B8A07-C51D-4022-AB36-ECDF91C8CC9C}" srcOrd="1" destOrd="0" presId="urn:microsoft.com/office/officeart/2005/8/layout/hierarchy3"/>
    <dgm:cxn modelId="{2C78B7FA-74E4-46D6-9B7F-B61FEF10A4E8}" type="presOf" srcId="{ECE2A21C-D8D4-40C2-8BF3-6A881651A8D5}" destId="{68C9B53C-14C8-4772-831E-655850BACC01}" srcOrd="0" destOrd="0" presId="urn:microsoft.com/office/officeart/2005/8/layout/hierarchy3"/>
    <dgm:cxn modelId="{D9DE76FB-C5B1-4332-A0A0-16623B0A2452}" type="presOf" srcId="{BD334AAF-1D92-4B3E-8CC6-D718A356D892}" destId="{A51C0E9C-68A5-405E-A205-09536F384050}" srcOrd="0" destOrd="0" presId="urn:microsoft.com/office/officeart/2005/8/layout/hierarchy3"/>
    <dgm:cxn modelId="{BE15D5F7-D530-4A03-B82B-CB06519BFC64}" type="presParOf" srcId="{C1EC5D36-04C5-432D-8900-3A9E1BBD62C9}" destId="{528594EF-44C1-4123-AE76-0493BE044CD3}" srcOrd="0" destOrd="0" presId="urn:microsoft.com/office/officeart/2005/8/layout/hierarchy3"/>
    <dgm:cxn modelId="{2DAEFF40-F6F5-4FF0-BCAE-8FB2A66D2AD6}" type="presParOf" srcId="{528594EF-44C1-4123-AE76-0493BE044CD3}" destId="{E428592D-C793-400B-9A40-340A13D65745}" srcOrd="0" destOrd="0" presId="urn:microsoft.com/office/officeart/2005/8/layout/hierarchy3"/>
    <dgm:cxn modelId="{EDC5CEF8-E8C1-492B-9792-55246B4ACC19}" type="presParOf" srcId="{E428592D-C793-400B-9A40-340A13D65745}" destId="{F0D7ACFA-C6BC-4849-BA67-92FB86347784}" srcOrd="0" destOrd="0" presId="urn:microsoft.com/office/officeart/2005/8/layout/hierarchy3"/>
    <dgm:cxn modelId="{B8A9340B-359F-4460-A6D2-D694428304C7}" type="presParOf" srcId="{E428592D-C793-400B-9A40-340A13D65745}" destId="{8D25DE40-FE2A-438E-9884-D357263049D4}" srcOrd="1" destOrd="0" presId="urn:microsoft.com/office/officeart/2005/8/layout/hierarchy3"/>
    <dgm:cxn modelId="{B2F4F88D-B29A-4367-9325-7FDEA228D7E2}" type="presParOf" srcId="{528594EF-44C1-4123-AE76-0493BE044CD3}" destId="{0BF90AAA-2851-4FA2-B171-B5856EC15823}" srcOrd="1" destOrd="0" presId="urn:microsoft.com/office/officeart/2005/8/layout/hierarchy3"/>
    <dgm:cxn modelId="{5039E9DF-0930-4044-B4A1-948BFC7E17DA}" type="presParOf" srcId="{0BF90AAA-2851-4FA2-B171-B5856EC15823}" destId="{AF5795B5-B312-4284-85F6-D70955DF4A51}" srcOrd="0" destOrd="0" presId="urn:microsoft.com/office/officeart/2005/8/layout/hierarchy3"/>
    <dgm:cxn modelId="{80278A12-E2EF-4E9A-83E2-F6A8CD1B609C}" type="presParOf" srcId="{0BF90AAA-2851-4FA2-B171-B5856EC15823}" destId="{E0A040AE-6C95-4226-B6DC-F448F6096EC2}" srcOrd="1" destOrd="0" presId="urn:microsoft.com/office/officeart/2005/8/layout/hierarchy3"/>
    <dgm:cxn modelId="{10B807D1-E251-4298-9A79-D8E4EFF390C6}" type="presParOf" srcId="{0BF90AAA-2851-4FA2-B171-B5856EC15823}" destId="{CB115236-AB3C-4E1E-BBA4-50F1CDFFB156}" srcOrd="2" destOrd="0" presId="urn:microsoft.com/office/officeart/2005/8/layout/hierarchy3"/>
    <dgm:cxn modelId="{2B1F490C-1189-4366-A2C0-7FF695E44E3C}" type="presParOf" srcId="{0BF90AAA-2851-4FA2-B171-B5856EC15823}" destId="{DC1BB654-3C22-4B7C-B0D7-C3383AC336B7}" srcOrd="3" destOrd="0" presId="urn:microsoft.com/office/officeart/2005/8/layout/hierarchy3"/>
    <dgm:cxn modelId="{0575ACDA-B42E-41F5-9440-985DA12B716A}" type="presParOf" srcId="{0BF90AAA-2851-4FA2-B171-B5856EC15823}" destId="{7DA8BA59-95DC-4B69-89F4-C4C96F9E4CBC}" srcOrd="4" destOrd="0" presId="urn:microsoft.com/office/officeart/2005/8/layout/hierarchy3"/>
    <dgm:cxn modelId="{46BC886D-B6B2-4354-AE39-F7575E70CD12}" type="presParOf" srcId="{0BF90AAA-2851-4FA2-B171-B5856EC15823}" destId="{C7936ED5-9A2A-4A37-91A4-BE4D55D9411D}" srcOrd="5" destOrd="0" presId="urn:microsoft.com/office/officeart/2005/8/layout/hierarchy3"/>
    <dgm:cxn modelId="{7152A217-DAF6-4B0C-9EA0-0B1B1C8D8182}" type="presParOf" srcId="{0BF90AAA-2851-4FA2-B171-B5856EC15823}" destId="{68C9B53C-14C8-4772-831E-655850BACC01}" srcOrd="6" destOrd="0" presId="urn:microsoft.com/office/officeart/2005/8/layout/hierarchy3"/>
    <dgm:cxn modelId="{036EFC45-76E4-4709-BD48-883D016BFAA4}" type="presParOf" srcId="{0BF90AAA-2851-4FA2-B171-B5856EC15823}" destId="{590EF33E-43DC-4EA2-B261-E9EBE6AC7E27}" srcOrd="7" destOrd="0" presId="urn:microsoft.com/office/officeart/2005/8/layout/hierarchy3"/>
    <dgm:cxn modelId="{414E798C-B97E-45F7-8AA5-E89894DF6A75}" type="presParOf" srcId="{0BF90AAA-2851-4FA2-B171-B5856EC15823}" destId="{2406CA9B-1E9F-45FC-B685-677117D5AECF}" srcOrd="8" destOrd="0" presId="urn:microsoft.com/office/officeart/2005/8/layout/hierarchy3"/>
    <dgm:cxn modelId="{3B0C3F4A-B643-4708-97B6-DA277390D692}" type="presParOf" srcId="{0BF90AAA-2851-4FA2-B171-B5856EC15823}" destId="{D95DADBC-76BC-46CA-A186-1DC24AF67000}" srcOrd="9" destOrd="0" presId="urn:microsoft.com/office/officeart/2005/8/layout/hierarchy3"/>
    <dgm:cxn modelId="{334FF1DA-66C0-496E-8C97-FBDEF5EA01E0}" type="presParOf" srcId="{C1EC5D36-04C5-432D-8900-3A9E1BBD62C9}" destId="{94419D59-A3BB-42A5-82D5-D99702D6FAB1}" srcOrd="1" destOrd="0" presId="urn:microsoft.com/office/officeart/2005/8/layout/hierarchy3"/>
    <dgm:cxn modelId="{622E4FF2-4548-4E60-AA8A-67411776BED5}" type="presParOf" srcId="{94419D59-A3BB-42A5-82D5-D99702D6FAB1}" destId="{66685C9F-66A8-4F1E-94C1-C27CD5EAAAA4}" srcOrd="0" destOrd="0" presId="urn:microsoft.com/office/officeart/2005/8/layout/hierarchy3"/>
    <dgm:cxn modelId="{E96AEB58-03BB-49F4-BF7E-FC2EEC80FC8D}" type="presParOf" srcId="{66685C9F-66A8-4F1E-94C1-C27CD5EAAAA4}" destId="{065329B2-EEF4-48CB-B862-21F4F275C2A8}" srcOrd="0" destOrd="0" presId="urn:microsoft.com/office/officeart/2005/8/layout/hierarchy3"/>
    <dgm:cxn modelId="{C77FA938-01F7-4BCC-AE6C-3090F59FAC2A}" type="presParOf" srcId="{66685C9F-66A8-4F1E-94C1-C27CD5EAAAA4}" destId="{456F4ABA-BB2F-4A3F-BD72-2498EFE0882F}" srcOrd="1" destOrd="0" presId="urn:microsoft.com/office/officeart/2005/8/layout/hierarchy3"/>
    <dgm:cxn modelId="{86652A5F-AFAA-4C5C-A18A-7A4307CA1B2C}" type="presParOf" srcId="{94419D59-A3BB-42A5-82D5-D99702D6FAB1}" destId="{BAE3294A-EE84-4119-9294-D7EBACADFD48}" srcOrd="1" destOrd="0" presId="urn:microsoft.com/office/officeart/2005/8/layout/hierarchy3"/>
    <dgm:cxn modelId="{F65BE0C5-6F84-4C9E-ABED-35359C13C0C3}" type="presParOf" srcId="{BAE3294A-EE84-4119-9294-D7EBACADFD48}" destId="{88806737-79D6-49FB-BAC9-1E651BE32151}" srcOrd="0" destOrd="0" presId="urn:microsoft.com/office/officeart/2005/8/layout/hierarchy3"/>
    <dgm:cxn modelId="{A92CAC82-3658-44DC-84E4-36D60078EE71}" type="presParOf" srcId="{BAE3294A-EE84-4119-9294-D7EBACADFD48}" destId="{3A8E36E9-042C-41DC-8B4A-076098AB0C6C}" srcOrd="1" destOrd="0" presId="urn:microsoft.com/office/officeart/2005/8/layout/hierarchy3"/>
    <dgm:cxn modelId="{02EB2148-4ACE-4C11-8F2E-1E35CFF8275B}" type="presParOf" srcId="{BAE3294A-EE84-4119-9294-D7EBACADFD48}" destId="{2B1EA064-50D4-4448-829E-3E746D243BDF}" srcOrd="2" destOrd="0" presId="urn:microsoft.com/office/officeart/2005/8/layout/hierarchy3"/>
    <dgm:cxn modelId="{5AE5D947-C669-4989-85F5-54B6DBF1650F}" type="presParOf" srcId="{BAE3294A-EE84-4119-9294-D7EBACADFD48}" destId="{7940C787-3913-40A4-84D9-545EDE9A1CD9}" srcOrd="3" destOrd="0" presId="urn:microsoft.com/office/officeart/2005/8/layout/hierarchy3"/>
    <dgm:cxn modelId="{A021F8B8-90A3-4650-9560-CD683E449E51}" type="presParOf" srcId="{C1EC5D36-04C5-432D-8900-3A9E1BBD62C9}" destId="{969E7A3D-B835-4DE9-8AB7-1196BD8A3F24}" srcOrd="2" destOrd="0" presId="urn:microsoft.com/office/officeart/2005/8/layout/hierarchy3"/>
    <dgm:cxn modelId="{3E0684C3-80F9-423A-B8C6-3788549CF449}" type="presParOf" srcId="{969E7A3D-B835-4DE9-8AB7-1196BD8A3F24}" destId="{B49422BA-CE48-4D12-87C8-10DCD26D57DD}" srcOrd="0" destOrd="0" presId="urn:microsoft.com/office/officeart/2005/8/layout/hierarchy3"/>
    <dgm:cxn modelId="{F0660E15-79AD-4DBD-B4CA-F08BCCF257A3}" type="presParOf" srcId="{B49422BA-CE48-4D12-87C8-10DCD26D57DD}" destId="{A51C0E9C-68A5-405E-A205-09536F384050}" srcOrd="0" destOrd="0" presId="urn:microsoft.com/office/officeart/2005/8/layout/hierarchy3"/>
    <dgm:cxn modelId="{98D66F7D-B687-4C44-9B9E-948134B0AB76}" type="presParOf" srcId="{B49422BA-CE48-4D12-87C8-10DCD26D57DD}" destId="{2A3F811F-7283-48EA-827F-59FBF18290D0}" srcOrd="1" destOrd="0" presId="urn:microsoft.com/office/officeart/2005/8/layout/hierarchy3"/>
    <dgm:cxn modelId="{6C446604-3BBF-4A97-9C13-52AD893A49A7}" type="presParOf" srcId="{969E7A3D-B835-4DE9-8AB7-1196BD8A3F24}" destId="{A1460043-4D46-487E-8D2A-B70EE3C11751}" srcOrd="1" destOrd="0" presId="urn:microsoft.com/office/officeart/2005/8/layout/hierarchy3"/>
    <dgm:cxn modelId="{BB8B8B09-A013-42DC-9ADD-D920AF0337CD}" type="presParOf" srcId="{A1460043-4D46-487E-8D2A-B70EE3C11751}" destId="{CAC249A6-98E9-4888-A1B6-F060F52A1C75}" srcOrd="0" destOrd="0" presId="urn:microsoft.com/office/officeart/2005/8/layout/hierarchy3"/>
    <dgm:cxn modelId="{530BD87C-B693-496D-8F7D-2793828F5059}" type="presParOf" srcId="{A1460043-4D46-487E-8D2A-B70EE3C11751}" destId="{C6A92CC1-7E6D-4055-8539-686C806EAE4A}" srcOrd="1" destOrd="0" presId="urn:microsoft.com/office/officeart/2005/8/layout/hierarchy3"/>
    <dgm:cxn modelId="{19129034-EC20-463F-B572-954A7D3851A0}" type="presParOf" srcId="{A1460043-4D46-487E-8D2A-B70EE3C11751}" destId="{38F2650E-4B5A-40A4-A3DA-06DFDDE152D9}" srcOrd="2" destOrd="0" presId="urn:microsoft.com/office/officeart/2005/8/layout/hierarchy3"/>
    <dgm:cxn modelId="{65A95905-73B9-4925-BC4A-3143BFA4FD1A}" type="presParOf" srcId="{A1460043-4D46-487E-8D2A-B70EE3C11751}" destId="{4E98C205-2C5A-4699-9CB0-2C69C7813904}" srcOrd="3" destOrd="0" presId="urn:microsoft.com/office/officeart/2005/8/layout/hierarchy3"/>
    <dgm:cxn modelId="{E3519893-26C5-4605-9D0E-AE1C0EB283BE}" type="presParOf" srcId="{A1460043-4D46-487E-8D2A-B70EE3C11751}" destId="{1127C195-AF06-467F-8C9C-3DB587E34640}" srcOrd="4" destOrd="0" presId="urn:microsoft.com/office/officeart/2005/8/layout/hierarchy3"/>
    <dgm:cxn modelId="{8D433BCD-1088-495A-BDB5-C47A13708E5C}" type="presParOf" srcId="{A1460043-4D46-487E-8D2A-B70EE3C11751}" destId="{3ABDBE17-7F2D-499B-B019-B4512CDEFF3F}" srcOrd="5" destOrd="0" presId="urn:microsoft.com/office/officeart/2005/8/layout/hierarchy3"/>
    <dgm:cxn modelId="{4BE83C41-61AE-44B5-84F8-1753488FE877}" type="presParOf" srcId="{C1EC5D36-04C5-432D-8900-3A9E1BBD62C9}" destId="{84C6EB92-792B-419A-A6A9-E91B917C8E16}" srcOrd="3" destOrd="0" presId="urn:microsoft.com/office/officeart/2005/8/layout/hierarchy3"/>
    <dgm:cxn modelId="{D8540E54-0BC9-4791-9096-8CFA8CD1DFFB}" type="presParOf" srcId="{84C6EB92-792B-419A-A6A9-E91B917C8E16}" destId="{BA3DCDBF-F473-4222-8032-1A1FA596D0EC}" srcOrd="0" destOrd="0" presId="urn:microsoft.com/office/officeart/2005/8/layout/hierarchy3"/>
    <dgm:cxn modelId="{847DB927-2E11-4F17-AADF-B6D56D417946}" type="presParOf" srcId="{BA3DCDBF-F473-4222-8032-1A1FA596D0EC}" destId="{BB9F858B-30FF-406C-A02B-AFD2479E7FEC}" srcOrd="0" destOrd="0" presId="urn:microsoft.com/office/officeart/2005/8/layout/hierarchy3"/>
    <dgm:cxn modelId="{4881E053-FBE3-4B18-9854-47A7133F3C96}" type="presParOf" srcId="{BA3DCDBF-F473-4222-8032-1A1FA596D0EC}" destId="{205B8A07-C51D-4022-AB36-ECDF91C8CC9C}" srcOrd="1" destOrd="0" presId="urn:microsoft.com/office/officeart/2005/8/layout/hierarchy3"/>
    <dgm:cxn modelId="{21FBEE6D-6A80-4756-AA19-3711EE383743}" type="presParOf" srcId="{84C6EB92-792B-419A-A6A9-E91B917C8E16}" destId="{1C8E7975-1613-436B-9DAE-4D6EA745DDA9}" srcOrd="1" destOrd="0" presId="urn:microsoft.com/office/officeart/2005/8/layout/hierarchy3"/>
    <dgm:cxn modelId="{DEF4B2A6-5154-43F7-B73D-61003E2F5CB3}" type="presParOf" srcId="{1C8E7975-1613-436B-9DAE-4D6EA745DDA9}" destId="{390CE2AF-1641-4DB9-BF2C-70548F0E4012}" srcOrd="0" destOrd="0" presId="urn:microsoft.com/office/officeart/2005/8/layout/hierarchy3"/>
    <dgm:cxn modelId="{D965411F-2FC5-456F-A731-01A95EE018B3}" type="presParOf" srcId="{1C8E7975-1613-436B-9DAE-4D6EA745DDA9}" destId="{05479755-A204-436D-B217-D167289F2B34}" srcOrd="1" destOrd="0" presId="urn:microsoft.com/office/officeart/2005/8/layout/hierarchy3"/>
    <dgm:cxn modelId="{A1661739-331F-4553-B329-9F6737203D6E}" type="presParOf" srcId="{1C8E7975-1613-436B-9DAE-4D6EA745DDA9}" destId="{5741058E-8CF6-431A-9C55-FE3C1EA0283A}" srcOrd="2" destOrd="0" presId="urn:microsoft.com/office/officeart/2005/8/layout/hierarchy3"/>
    <dgm:cxn modelId="{D46733B8-412B-4911-8A60-3ED234AD57A6}" type="presParOf" srcId="{1C8E7975-1613-436B-9DAE-4D6EA745DDA9}" destId="{9A19226B-6E80-4F1E-B018-3DF12FB18A2C}" srcOrd="3" destOrd="0" presId="urn:microsoft.com/office/officeart/2005/8/layout/hierarchy3"/>
    <dgm:cxn modelId="{AAF193B3-B826-467F-88D9-B92FF81AFFCD}" type="presParOf" srcId="{1C8E7975-1613-436B-9DAE-4D6EA745DDA9}" destId="{F8FDC174-4ECB-4EC1-93A2-CABB977D1E2E}" srcOrd="4" destOrd="0" presId="urn:microsoft.com/office/officeart/2005/8/layout/hierarchy3"/>
    <dgm:cxn modelId="{866D4723-CF30-4242-8EAC-5FC96A28B745}" type="presParOf" srcId="{1C8E7975-1613-436B-9DAE-4D6EA745DDA9}" destId="{DC3F44FE-0E6A-4E60-A909-F079BA16D5B5}" srcOrd="5" destOrd="0" presId="urn:microsoft.com/office/officeart/2005/8/layout/hierarchy3"/>
    <dgm:cxn modelId="{0FEC7D1C-0B7D-48EC-8D03-F64902505D85}" type="presParOf" srcId="{C1EC5D36-04C5-432D-8900-3A9E1BBD62C9}" destId="{E465BDC5-8D94-4C81-B477-E6B80DBCEFFE}" srcOrd="4" destOrd="0" presId="urn:microsoft.com/office/officeart/2005/8/layout/hierarchy3"/>
    <dgm:cxn modelId="{86EB2AF9-4BB3-4A8D-95E1-86DEB42660F4}" type="presParOf" srcId="{E465BDC5-8D94-4C81-B477-E6B80DBCEFFE}" destId="{EA9B8D16-9633-4163-B2E7-0ECA6EC31344}" srcOrd="0" destOrd="0" presId="urn:microsoft.com/office/officeart/2005/8/layout/hierarchy3"/>
    <dgm:cxn modelId="{43A07540-A427-4B78-AC5D-E98E10E9AC9E}" type="presParOf" srcId="{EA9B8D16-9633-4163-B2E7-0ECA6EC31344}" destId="{88811FE4-8D89-42AF-AA50-BEE741A8D80A}" srcOrd="0" destOrd="0" presId="urn:microsoft.com/office/officeart/2005/8/layout/hierarchy3"/>
    <dgm:cxn modelId="{1214C450-E2A2-485A-BB90-857BBC3ED646}" type="presParOf" srcId="{EA9B8D16-9633-4163-B2E7-0ECA6EC31344}" destId="{0F0579AB-CE18-4DBD-A803-76C6B3C77976}" srcOrd="1" destOrd="0" presId="urn:microsoft.com/office/officeart/2005/8/layout/hierarchy3"/>
    <dgm:cxn modelId="{AEC9A616-3F5E-411D-8CE7-D93F2C0BA766}" type="presParOf" srcId="{E465BDC5-8D94-4C81-B477-E6B80DBCEFFE}" destId="{D9E86225-0946-4E5D-895D-96D4E9B18BFD}" srcOrd="1" destOrd="0" presId="urn:microsoft.com/office/officeart/2005/8/layout/hierarchy3"/>
    <dgm:cxn modelId="{14F2D2B3-9946-4702-998A-BC98BB241F34}" type="presParOf" srcId="{D9E86225-0946-4E5D-895D-96D4E9B18BFD}" destId="{F09C3CD6-7A7F-43D9-A902-D93E0CE0E8A5}" srcOrd="0" destOrd="0" presId="urn:microsoft.com/office/officeart/2005/8/layout/hierarchy3"/>
    <dgm:cxn modelId="{764B59B1-3D03-4DC5-A752-95553E84C223}" type="presParOf" srcId="{D9E86225-0946-4E5D-895D-96D4E9B18BFD}" destId="{45878BB2-3309-4C89-B314-7C11ED282868}" srcOrd="1" destOrd="0" presId="urn:microsoft.com/office/officeart/2005/8/layout/hierarchy3"/>
    <dgm:cxn modelId="{4F50B2CF-AECC-4173-A275-557432C35064}" type="presParOf" srcId="{D9E86225-0946-4E5D-895D-96D4E9B18BFD}" destId="{28C5866E-5BE8-43C2-B4FA-94249DDAAD42}" srcOrd="2" destOrd="0" presId="urn:microsoft.com/office/officeart/2005/8/layout/hierarchy3"/>
    <dgm:cxn modelId="{B19DAE56-1855-43AD-ADA2-F5D663521555}" type="presParOf" srcId="{D9E86225-0946-4E5D-895D-96D4E9B18BFD}" destId="{50EBEEB2-C7FC-4F79-A0F4-B0E742BA998C}" srcOrd="3" destOrd="0" presId="urn:microsoft.com/office/officeart/2005/8/layout/hierarchy3"/>
    <dgm:cxn modelId="{A104FFBD-5391-4B18-94F5-04157CA093DF}" type="presParOf" srcId="{D9E86225-0946-4E5D-895D-96D4E9B18BFD}" destId="{25AFC18E-7711-4CD8-AD31-FE66C9F099D5}" srcOrd="4" destOrd="0" presId="urn:microsoft.com/office/officeart/2005/8/layout/hierarchy3"/>
    <dgm:cxn modelId="{5FAC4F42-706C-4821-AA01-FBDCDA6991E5}" type="presParOf" srcId="{D9E86225-0946-4E5D-895D-96D4E9B18BFD}" destId="{FDDE9BDD-3474-4DAA-81E0-B45312EB7995}" srcOrd="5" destOrd="0" presId="urn:microsoft.com/office/officeart/2005/8/layout/hierarchy3"/>
    <dgm:cxn modelId="{442A1C21-64AC-4662-9C19-40860CB55C0B}" type="presParOf" srcId="{D9E86225-0946-4E5D-895D-96D4E9B18BFD}" destId="{71721E6C-41D0-440C-9E57-BCFE1EE0405A}" srcOrd="6" destOrd="0" presId="urn:microsoft.com/office/officeart/2005/8/layout/hierarchy3"/>
    <dgm:cxn modelId="{C4BBC0BD-504A-43AB-891E-B3A9661F4F9B}" type="presParOf" srcId="{D9E86225-0946-4E5D-895D-96D4E9B18BFD}" destId="{9D88D4D9-8E50-44B5-8C1E-B5CFCE982DC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D7ACFA-C6BC-4849-BA67-92FB86347784}">
      <dsp:nvSpPr>
        <dsp:cNvPr id="0" name=""/>
        <dsp:cNvSpPr/>
      </dsp:nvSpPr>
      <dsp:spPr>
        <a:xfrm>
          <a:off x="578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</a:t>
          </a:r>
        </a:p>
      </dsp:txBody>
      <dsp:txXfrm>
        <a:off x="16369" y="237114"/>
        <a:ext cx="1399894" cy="507547"/>
      </dsp:txXfrm>
    </dsp:sp>
    <dsp:sp modelId="{AF5795B5-B312-4284-85F6-D70955DF4A51}">
      <dsp:nvSpPr>
        <dsp:cNvPr id="0" name=""/>
        <dsp:cNvSpPr/>
      </dsp:nvSpPr>
      <dsp:spPr>
        <a:xfrm>
          <a:off x="143726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040AE-6C95-4226-B6DC-F448F6096EC2}">
      <dsp:nvSpPr>
        <dsp:cNvPr id="0" name=""/>
        <dsp:cNvSpPr/>
      </dsp:nvSpPr>
      <dsp:spPr>
        <a:xfrm>
          <a:off x="286873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</a:t>
          </a:r>
          <a:endParaRPr lang="zh-CN" altLang="en-US" sz="1200" kern="1200" dirty="0"/>
        </a:p>
      </dsp:txBody>
      <dsp:txXfrm>
        <a:off x="302664" y="911026"/>
        <a:ext cx="1798121" cy="507547"/>
      </dsp:txXfrm>
    </dsp:sp>
    <dsp:sp modelId="{CB115236-AB3C-4E1E-BBA4-50F1CDFFB156}">
      <dsp:nvSpPr>
        <dsp:cNvPr id="0" name=""/>
        <dsp:cNvSpPr/>
      </dsp:nvSpPr>
      <dsp:spPr>
        <a:xfrm>
          <a:off x="143726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BB654-3C22-4B7C-B0D7-C3383AC336B7}">
      <dsp:nvSpPr>
        <dsp:cNvPr id="0" name=""/>
        <dsp:cNvSpPr/>
      </dsp:nvSpPr>
      <dsp:spPr>
        <a:xfrm>
          <a:off x="286873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"/>
              <a:satOff val="-2132"/>
              <a:lumOff val="20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1584938"/>
        <a:ext cx="1798121" cy="507547"/>
      </dsp:txXfrm>
    </dsp:sp>
    <dsp:sp modelId="{7DA8BA59-95DC-4B69-89F4-C4C96F9E4CBC}">
      <dsp:nvSpPr>
        <dsp:cNvPr id="0" name=""/>
        <dsp:cNvSpPr/>
      </dsp:nvSpPr>
      <dsp:spPr>
        <a:xfrm>
          <a:off x="143726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36ED5-9A2A-4A37-91A4-BE4D55D9411D}">
      <dsp:nvSpPr>
        <dsp:cNvPr id="0" name=""/>
        <dsp:cNvSpPr/>
      </dsp:nvSpPr>
      <dsp:spPr>
        <a:xfrm>
          <a:off x="286873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6088"/>
              <a:satOff val="-4264"/>
              <a:lumOff val="40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USB</a:t>
          </a:r>
          <a:r>
            <a:rPr lang="zh-CN" altLang="en-US" sz="1400" b="1" kern="1200" dirty="0"/>
            <a:t>麦克风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Hi-Res + </a:t>
          </a:r>
          <a:r>
            <a:rPr lang="zh-CN" altLang="en-US" sz="1200" kern="1200" dirty="0"/>
            <a:t>降噪</a:t>
          </a:r>
        </a:p>
      </dsp:txBody>
      <dsp:txXfrm>
        <a:off x="302664" y="2258851"/>
        <a:ext cx="1798121" cy="507547"/>
      </dsp:txXfrm>
    </dsp:sp>
    <dsp:sp modelId="{68C9B53C-14C8-4772-831E-655850BACC01}">
      <dsp:nvSpPr>
        <dsp:cNvPr id="0" name=""/>
        <dsp:cNvSpPr/>
      </dsp:nvSpPr>
      <dsp:spPr>
        <a:xfrm>
          <a:off x="143726" y="760453"/>
          <a:ext cx="143147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43147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0EF33E-43DC-4EA2-B261-E9EBE6AC7E27}">
      <dsp:nvSpPr>
        <dsp:cNvPr id="0" name=""/>
        <dsp:cNvSpPr/>
      </dsp:nvSpPr>
      <dsp:spPr>
        <a:xfrm>
          <a:off x="286873" y="2916972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9133"/>
              <a:satOff val="-6397"/>
              <a:lumOff val="61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扩音器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啸叫抑制</a:t>
          </a:r>
        </a:p>
      </dsp:txBody>
      <dsp:txXfrm>
        <a:off x="302664" y="2932763"/>
        <a:ext cx="1798121" cy="507547"/>
      </dsp:txXfrm>
    </dsp:sp>
    <dsp:sp modelId="{2406CA9B-1E9F-45FC-B685-677117D5AECF}">
      <dsp:nvSpPr>
        <dsp:cNvPr id="0" name=""/>
        <dsp:cNvSpPr/>
      </dsp:nvSpPr>
      <dsp:spPr>
        <a:xfrm>
          <a:off x="143726" y="760453"/>
          <a:ext cx="143147" cy="3099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9996"/>
              </a:lnTo>
              <a:lnTo>
                <a:pt x="143147" y="3099996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DADBC-76BC-46CA-A186-1DC24AF67000}">
      <dsp:nvSpPr>
        <dsp:cNvPr id="0" name=""/>
        <dsp:cNvSpPr/>
      </dsp:nvSpPr>
      <dsp:spPr>
        <a:xfrm>
          <a:off x="286873" y="3590884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2177"/>
              <a:satOff val="-8529"/>
              <a:lumOff val="8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对讲机</a:t>
          </a:r>
          <a:endParaRPr lang="en-US" altLang="zh-CN" sz="12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AI </a:t>
          </a:r>
          <a:r>
            <a:rPr lang="zh-CN" altLang="en-US" sz="1200" kern="1200" dirty="0"/>
            <a:t>降噪</a:t>
          </a:r>
        </a:p>
      </dsp:txBody>
      <dsp:txXfrm>
        <a:off x="302664" y="3606675"/>
        <a:ext cx="1798121" cy="507547"/>
      </dsp:txXfrm>
    </dsp:sp>
    <dsp:sp modelId="{065329B2-EEF4-48CB-B862-21F4F275C2A8}">
      <dsp:nvSpPr>
        <dsp:cNvPr id="0" name=""/>
        <dsp:cNvSpPr/>
      </dsp:nvSpPr>
      <dsp:spPr>
        <a:xfrm>
          <a:off x="2099846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12177"/>
            <a:satOff val="-8529"/>
            <a:lumOff val="8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麦克风阵列</a:t>
          </a:r>
        </a:p>
      </dsp:txBody>
      <dsp:txXfrm>
        <a:off x="2115637" y="237114"/>
        <a:ext cx="1399894" cy="507547"/>
      </dsp:txXfrm>
    </dsp:sp>
    <dsp:sp modelId="{88806737-79D6-49FB-BAC9-1E651BE32151}">
      <dsp:nvSpPr>
        <dsp:cNvPr id="0" name=""/>
        <dsp:cNvSpPr/>
      </dsp:nvSpPr>
      <dsp:spPr>
        <a:xfrm>
          <a:off x="2242994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E36E9-042C-41DC-8B4A-076098AB0C6C}">
      <dsp:nvSpPr>
        <dsp:cNvPr id="0" name=""/>
        <dsp:cNvSpPr/>
      </dsp:nvSpPr>
      <dsp:spPr>
        <a:xfrm>
          <a:off x="2386141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5221"/>
              <a:satOff val="-10661"/>
              <a:lumOff val="102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</a:t>
          </a:r>
          <a:r>
            <a:rPr lang="en-US" altLang="zh-CN" sz="1200" kern="1200" dirty="0"/>
            <a:t>AI</a:t>
          </a:r>
          <a:r>
            <a:rPr lang="zh-CN" altLang="en-US" sz="1200" kern="1200" dirty="0"/>
            <a:t>降噪</a:t>
          </a:r>
          <a:endParaRPr lang="zh-CN" altLang="en-US" sz="1600" kern="1200" dirty="0"/>
        </a:p>
      </dsp:txBody>
      <dsp:txXfrm>
        <a:off x="2401932" y="911026"/>
        <a:ext cx="1798121" cy="507547"/>
      </dsp:txXfrm>
    </dsp:sp>
    <dsp:sp modelId="{2B1EA064-50D4-4448-829E-3E746D243BDF}">
      <dsp:nvSpPr>
        <dsp:cNvPr id="0" name=""/>
        <dsp:cNvSpPr/>
      </dsp:nvSpPr>
      <dsp:spPr>
        <a:xfrm>
          <a:off x="2242994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C787-3913-40A4-84D9-545EDE9A1CD9}">
      <dsp:nvSpPr>
        <dsp:cNvPr id="0" name=""/>
        <dsp:cNvSpPr/>
      </dsp:nvSpPr>
      <dsp:spPr>
        <a:xfrm>
          <a:off x="2386141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18265"/>
              <a:satOff val="-12793"/>
              <a:lumOff val="122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会议麦</a:t>
          </a:r>
          <a:r>
            <a:rPr lang="en-US" altLang="zh-CN" sz="1400" b="1" kern="1200" dirty="0"/>
            <a:t>/</a:t>
          </a:r>
          <a:r>
            <a:rPr lang="zh-CN" altLang="en-US" sz="1400" b="1" kern="1200" dirty="0"/>
            <a:t>拾音器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Beamforming</a:t>
          </a:r>
          <a:endParaRPr lang="zh-CN" altLang="en-US" sz="1600" kern="1200" dirty="0"/>
        </a:p>
      </dsp:txBody>
      <dsp:txXfrm>
        <a:off x="2401932" y="1584938"/>
        <a:ext cx="1798121" cy="507547"/>
      </dsp:txXfrm>
    </dsp:sp>
    <dsp:sp modelId="{A51C0E9C-68A5-405E-A205-09536F384050}">
      <dsp:nvSpPr>
        <dsp:cNvPr id="0" name=""/>
        <dsp:cNvSpPr/>
      </dsp:nvSpPr>
      <dsp:spPr>
        <a:xfrm>
          <a:off x="4199114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24354"/>
            <a:satOff val="-17058"/>
            <a:lumOff val="163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耳机</a:t>
          </a:r>
        </a:p>
      </dsp:txBody>
      <dsp:txXfrm>
        <a:off x="4214905" y="237114"/>
        <a:ext cx="1399894" cy="507547"/>
      </dsp:txXfrm>
    </dsp:sp>
    <dsp:sp modelId="{CAC249A6-98E9-4888-A1B6-F060F52A1C75}">
      <dsp:nvSpPr>
        <dsp:cNvPr id="0" name=""/>
        <dsp:cNvSpPr/>
      </dsp:nvSpPr>
      <dsp:spPr>
        <a:xfrm>
          <a:off x="4342262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92CC1-7E6D-4055-8539-686C806EAE4A}">
      <dsp:nvSpPr>
        <dsp:cNvPr id="0" name=""/>
        <dsp:cNvSpPr/>
      </dsp:nvSpPr>
      <dsp:spPr>
        <a:xfrm>
          <a:off x="4485410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1310"/>
              <a:satOff val="-14926"/>
              <a:lumOff val="14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EVC</a:t>
          </a:r>
          <a:r>
            <a:rPr lang="zh-CN" altLang="en-US" sz="1400" b="1" kern="1200" dirty="0"/>
            <a:t>耳道拾音耳机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911026"/>
        <a:ext cx="1798121" cy="507547"/>
      </dsp:txXfrm>
    </dsp:sp>
    <dsp:sp modelId="{38F2650E-4B5A-40A4-A3DA-06DFDDE152D9}">
      <dsp:nvSpPr>
        <dsp:cNvPr id="0" name=""/>
        <dsp:cNvSpPr/>
      </dsp:nvSpPr>
      <dsp:spPr>
        <a:xfrm>
          <a:off x="4342262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98C205-2C5A-4699-9CB0-2C69C7813904}">
      <dsp:nvSpPr>
        <dsp:cNvPr id="0" name=""/>
        <dsp:cNvSpPr/>
      </dsp:nvSpPr>
      <dsp:spPr>
        <a:xfrm>
          <a:off x="4485410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4354"/>
              <a:satOff val="-17058"/>
              <a:lumOff val="163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USB</a:t>
          </a:r>
          <a:endParaRPr lang="zh-CN" altLang="en-US" sz="1200" b="1" kern="1200" dirty="0"/>
        </a:p>
      </dsp:txBody>
      <dsp:txXfrm>
        <a:off x="4501201" y="1584938"/>
        <a:ext cx="1798121" cy="507547"/>
      </dsp:txXfrm>
    </dsp:sp>
    <dsp:sp modelId="{1127C195-AF06-467F-8C9C-3DB587E34640}">
      <dsp:nvSpPr>
        <dsp:cNvPr id="0" name=""/>
        <dsp:cNvSpPr/>
      </dsp:nvSpPr>
      <dsp:spPr>
        <a:xfrm>
          <a:off x="4342262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DBE17-7F2D-499B-B019-B4512CDEFF3F}">
      <dsp:nvSpPr>
        <dsp:cNvPr id="0" name=""/>
        <dsp:cNvSpPr/>
      </dsp:nvSpPr>
      <dsp:spPr>
        <a:xfrm>
          <a:off x="4485410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27398"/>
              <a:satOff val="-19190"/>
              <a:lumOff val="183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ENC</a:t>
          </a:r>
          <a:r>
            <a:rPr lang="zh-CN" altLang="en-US" sz="1400" b="1" kern="1200" dirty="0"/>
            <a:t>降噪耳机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2.4G/</a:t>
          </a:r>
          <a:r>
            <a:rPr lang="zh-CN" altLang="en-US" sz="1200" kern="1200" dirty="0"/>
            <a:t>蓝牙</a:t>
          </a:r>
        </a:p>
      </dsp:txBody>
      <dsp:txXfrm>
        <a:off x="4501201" y="2258851"/>
        <a:ext cx="1798121" cy="507547"/>
      </dsp:txXfrm>
    </dsp:sp>
    <dsp:sp modelId="{BB9F858B-30FF-406C-A02B-AFD2479E7FEC}">
      <dsp:nvSpPr>
        <dsp:cNvPr id="0" name=""/>
        <dsp:cNvSpPr/>
      </dsp:nvSpPr>
      <dsp:spPr>
        <a:xfrm>
          <a:off x="6298383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36531"/>
            <a:satOff val="-25587"/>
            <a:lumOff val="245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DSP</a:t>
          </a:r>
          <a:r>
            <a:rPr lang="zh-CN" altLang="en-US" sz="1800" b="1" kern="1200" dirty="0"/>
            <a:t>音箱</a:t>
          </a:r>
        </a:p>
      </dsp:txBody>
      <dsp:txXfrm>
        <a:off x="6314174" y="237114"/>
        <a:ext cx="1399894" cy="507547"/>
      </dsp:txXfrm>
    </dsp:sp>
    <dsp:sp modelId="{390CE2AF-1641-4DB9-BF2C-70548F0E4012}">
      <dsp:nvSpPr>
        <dsp:cNvPr id="0" name=""/>
        <dsp:cNvSpPr/>
      </dsp:nvSpPr>
      <dsp:spPr>
        <a:xfrm>
          <a:off x="6441530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79755-A204-436D-B217-D167289F2B34}">
      <dsp:nvSpPr>
        <dsp:cNvPr id="0" name=""/>
        <dsp:cNvSpPr/>
      </dsp:nvSpPr>
      <dsp:spPr>
        <a:xfrm>
          <a:off x="6584678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0442"/>
              <a:satOff val="-21323"/>
              <a:lumOff val="204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便携式桌面音箱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低音增强</a:t>
          </a:r>
          <a:endParaRPr lang="en-US" altLang="zh-CN" sz="1200" kern="1200" dirty="0"/>
        </a:p>
      </dsp:txBody>
      <dsp:txXfrm>
        <a:off x="6600469" y="911026"/>
        <a:ext cx="1798121" cy="507547"/>
      </dsp:txXfrm>
    </dsp:sp>
    <dsp:sp modelId="{5741058E-8CF6-431A-9C55-FE3C1EA0283A}">
      <dsp:nvSpPr>
        <dsp:cNvPr id="0" name=""/>
        <dsp:cNvSpPr/>
      </dsp:nvSpPr>
      <dsp:spPr>
        <a:xfrm>
          <a:off x="6441530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19226B-6E80-4F1E-B018-3DF12FB18A2C}">
      <dsp:nvSpPr>
        <dsp:cNvPr id="0" name=""/>
        <dsp:cNvSpPr/>
      </dsp:nvSpPr>
      <dsp:spPr>
        <a:xfrm>
          <a:off x="6584678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3487"/>
              <a:satOff val="-23455"/>
              <a:lumOff val="224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游戏音箱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虚拟多声道</a:t>
          </a:r>
          <a:endParaRPr lang="en-US" altLang="zh-CN" sz="1200" kern="1200" dirty="0"/>
        </a:p>
      </dsp:txBody>
      <dsp:txXfrm>
        <a:off x="6600469" y="1584938"/>
        <a:ext cx="1798121" cy="507547"/>
      </dsp:txXfrm>
    </dsp:sp>
    <dsp:sp modelId="{F8FDC174-4ECB-4EC1-93A2-CABB977D1E2E}">
      <dsp:nvSpPr>
        <dsp:cNvPr id="0" name=""/>
        <dsp:cNvSpPr/>
      </dsp:nvSpPr>
      <dsp:spPr>
        <a:xfrm>
          <a:off x="6441530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F44FE-0E6A-4E60-A909-F079BA16D5B5}">
      <dsp:nvSpPr>
        <dsp:cNvPr id="0" name=""/>
        <dsp:cNvSpPr/>
      </dsp:nvSpPr>
      <dsp:spPr>
        <a:xfrm>
          <a:off x="6584678" y="2243060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6531"/>
              <a:satOff val="-25587"/>
              <a:lumOff val="24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高保真音乐耳机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空间音频、无损播放</a:t>
          </a:r>
          <a:endParaRPr lang="en-US" altLang="zh-CN" sz="1200" kern="1200" dirty="0"/>
        </a:p>
      </dsp:txBody>
      <dsp:txXfrm>
        <a:off x="6600469" y="2258851"/>
        <a:ext cx="1798121" cy="507547"/>
      </dsp:txXfrm>
    </dsp:sp>
    <dsp:sp modelId="{88811FE4-8D89-42AF-AA50-BEE741A8D80A}">
      <dsp:nvSpPr>
        <dsp:cNvPr id="0" name=""/>
        <dsp:cNvSpPr/>
      </dsp:nvSpPr>
      <dsp:spPr>
        <a:xfrm>
          <a:off x="8397651" y="221323"/>
          <a:ext cx="1431476" cy="53912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48708"/>
            <a:satOff val="-34116"/>
            <a:lumOff val="32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/>
            <a:t>AIoT</a:t>
          </a:r>
          <a:endParaRPr lang="zh-CN" altLang="en-US" sz="1800" b="1" kern="1200" dirty="0"/>
        </a:p>
      </dsp:txBody>
      <dsp:txXfrm>
        <a:off x="8413442" y="237114"/>
        <a:ext cx="1399894" cy="507547"/>
      </dsp:txXfrm>
    </dsp:sp>
    <dsp:sp modelId="{F09C3CD6-7A7F-43D9-A902-D93E0CE0E8A5}">
      <dsp:nvSpPr>
        <dsp:cNvPr id="0" name=""/>
        <dsp:cNvSpPr/>
      </dsp:nvSpPr>
      <dsp:spPr>
        <a:xfrm>
          <a:off x="8540799" y="760453"/>
          <a:ext cx="143147" cy="404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4347"/>
              </a:lnTo>
              <a:lnTo>
                <a:pt x="143147" y="404347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78BB2-3309-4C89-B314-7C11ED282868}">
      <dsp:nvSpPr>
        <dsp:cNvPr id="0" name=""/>
        <dsp:cNvSpPr/>
      </dsp:nvSpPr>
      <dsp:spPr>
        <a:xfrm>
          <a:off x="8683946" y="895235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39575"/>
              <a:satOff val="-27719"/>
              <a:lumOff val="265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智能控制面板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远场拾音、离线识别</a:t>
          </a:r>
        </a:p>
      </dsp:txBody>
      <dsp:txXfrm>
        <a:off x="8699737" y="911026"/>
        <a:ext cx="1798121" cy="507547"/>
      </dsp:txXfrm>
    </dsp:sp>
    <dsp:sp modelId="{28C5866E-5BE8-43C2-B4FA-94249DDAAD42}">
      <dsp:nvSpPr>
        <dsp:cNvPr id="0" name=""/>
        <dsp:cNvSpPr/>
      </dsp:nvSpPr>
      <dsp:spPr>
        <a:xfrm>
          <a:off x="8540799" y="760453"/>
          <a:ext cx="143147" cy="1078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259"/>
              </a:lnTo>
              <a:lnTo>
                <a:pt x="143147" y="1078259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EBEEB2-C7FC-4F79-A0F4-B0E742BA998C}">
      <dsp:nvSpPr>
        <dsp:cNvPr id="0" name=""/>
        <dsp:cNvSpPr/>
      </dsp:nvSpPr>
      <dsp:spPr>
        <a:xfrm>
          <a:off x="8683946" y="1569147"/>
          <a:ext cx="1829703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2619"/>
              <a:satOff val="-29851"/>
              <a:lumOff val="28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1584938"/>
        <a:ext cx="1798121" cy="507547"/>
      </dsp:txXfrm>
    </dsp:sp>
    <dsp:sp modelId="{25AFC18E-7711-4CD8-AD31-FE66C9F099D5}">
      <dsp:nvSpPr>
        <dsp:cNvPr id="0" name=""/>
        <dsp:cNvSpPr/>
      </dsp:nvSpPr>
      <dsp:spPr>
        <a:xfrm>
          <a:off x="8540799" y="760453"/>
          <a:ext cx="143147" cy="175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2172"/>
              </a:lnTo>
              <a:lnTo>
                <a:pt x="143147" y="1752172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E9BDD-3474-4DAA-81E0-B45312EB7995}">
      <dsp:nvSpPr>
        <dsp:cNvPr id="0" name=""/>
        <dsp:cNvSpPr/>
      </dsp:nvSpPr>
      <dsp:spPr>
        <a:xfrm>
          <a:off x="8683946" y="2243060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5664"/>
              <a:satOff val="-31984"/>
              <a:lumOff val="306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智能音箱、故事机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AEC</a:t>
          </a:r>
          <a:r>
            <a:rPr lang="zh-CN" altLang="en-US" sz="1200" kern="1200" dirty="0"/>
            <a:t>、离线识别</a:t>
          </a:r>
          <a:endParaRPr lang="zh-CN" altLang="en-US" sz="1600" kern="1200" dirty="0"/>
        </a:p>
      </dsp:txBody>
      <dsp:txXfrm>
        <a:off x="8699737" y="2258851"/>
        <a:ext cx="1799492" cy="507547"/>
      </dsp:txXfrm>
    </dsp:sp>
    <dsp:sp modelId="{71721E6C-41D0-440C-9E57-BCFE1EE0405A}">
      <dsp:nvSpPr>
        <dsp:cNvPr id="0" name=""/>
        <dsp:cNvSpPr/>
      </dsp:nvSpPr>
      <dsp:spPr>
        <a:xfrm>
          <a:off x="8540799" y="760453"/>
          <a:ext cx="143147" cy="2426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6084"/>
              </a:lnTo>
              <a:lnTo>
                <a:pt x="143147" y="2426084"/>
              </a:lnTo>
            </a:path>
          </a:pathLst>
        </a:custGeom>
        <a:noFill/>
        <a:ln w="127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8D4D9-8E50-44B5-8C1E-B5CFCE982DCB}">
      <dsp:nvSpPr>
        <dsp:cNvPr id="0" name=""/>
        <dsp:cNvSpPr/>
      </dsp:nvSpPr>
      <dsp:spPr>
        <a:xfrm>
          <a:off x="8683946" y="2916972"/>
          <a:ext cx="1831074" cy="53912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48708"/>
              <a:satOff val="-34116"/>
              <a:lumOff val="326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/>
            <a:t>智能家电</a:t>
          </a:r>
          <a:endParaRPr lang="en-US" altLang="zh-CN" sz="1400" b="1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降噪、离线识别</a:t>
          </a:r>
        </a:p>
      </dsp:txBody>
      <dsp:txXfrm>
        <a:off x="8699737" y="2932763"/>
        <a:ext cx="1799492" cy="5075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A68D6-DE28-4B2D-99C1-F868EEDE02F4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775A-8BAF-4B13-AF72-F4CDC79B94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12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DE1EE71C-4FB4-D428-CBA7-9B7A0CE62C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959FF724-ACCC-B334-80B9-9F59B7EB76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91088-6D6D-E1E0-80F6-D6125A6FD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360AC4-2FEA-4CC9-80F1-697E919F7159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0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52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18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75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3422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20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F44B339A-EE12-AD3E-D684-93A3C0D316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1F0150F7-8FA7-D937-9DCF-A27C51AF36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DD6CCF2-6A50-3AFF-6E8A-AD7C8F8D5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89AE9E20-69A5-4E55-9B12-1E3A2808548F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5E775A-8BAF-4B13-AF72-F4CDC79B94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70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3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29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D3934-B026-E998-6B5F-9FC674ED1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D073BAA-184B-E7CE-E3C6-681064C21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8766FE-FDF9-2D20-B7DA-2F03A097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663EF-1C4B-8D7E-1E56-BADB9A38D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1962-4BE4-AECF-4B16-CF5FC8E5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30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0CF4F-F71A-DEAB-7A6F-FF15E6D6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D71A92-F956-14A8-EEDA-B42BC8991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63EED-D707-9569-954E-0E095C86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038812-52E0-78E2-D468-D6A8A4EE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B32969-9627-BE0C-324B-59CE1B3A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347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B1BE68-8016-C343-14B3-1BD3319B7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30AD5E-C71F-9D22-9BEE-A6CCAD6E9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5E8684-D80F-7D7B-1988-A5F5BABA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87090-08A1-9A69-C53F-9417A66A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96014-3C99-F675-9E33-5EAE8DB48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18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2EF34-8312-4208-F672-9179A10C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1B6DE-A5A1-01EC-6C52-A08C6F5E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55F5E8-08A5-C81F-960E-1F7C4A8B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96822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F7973A-B8FD-8877-A149-89D3B4964886}"/>
              </a:ext>
            </a:extLst>
          </p:cNvPr>
          <p:cNvSpPr/>
          <p:nvPr userDrawn="1"/>
        </p:nvSpPr>
        <p:spPr>
          <a:xfrm rot="20504119">
            <a:off x="2030" y="2875003"/>
            <a:ext cx="121879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九音科技 </a:t>
            </a:r>
            <a:r>
              <a:rPr lang="en-US" altLang="zh-CN" sz="6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Soundec Confidential</a:t>
            </a:r>
            <a:endParaRPr lang="zh-CN" altLang="en-US" sz="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390744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03CC4-9E67-DF9E-C590-A8CDC788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6B999-6183-C0EE-7CC2-C6236B4E0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C43139-3BFA-461D-9C13-49FB2CA7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C9DDF5-61A2-DCC8-FBD5-6DDB3538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E513D-3275-B23D-1275-9DE917E3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9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77A09-0DB8-03EF-E52A-5DC99B030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309AC6-D3CD-789A-FA26-512340E85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2DA2F-B681-5893-DF9D-EA8AAC37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4ED52-90BA-3786-6DBC-51E86310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AA821-6D7E-4F3E-A184-DDB4EA0A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2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56483-B318-17AC-AB56-C1FECBC59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80A06D-FE47-147F-FBC4-A9FF33137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F369CF-14E9-27B1-9FE5-82066EF26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CBCD6B-7678-10CC-480E-29FDC509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940D1-9FF1-664F-AFEA-8031A2A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042C07-984D-9119-BD28-D01B447A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7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BF6A4-F1B5-7B14-77B3-9A8670A0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CE772-A6A7-2F9D-B0C1-D1CFE67E5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CAFFA6-4FE2-68A9-0A34-8903D13CD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2C5869-D59D-7F84-F98B-2FCA14BBC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D95381-D3B8-8AB6-F18C-16238F641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B3F47B-696D-BA25-C2EF-5EA5EF54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4E0A26B-52C3-7955-B63D-2123A33E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DDB2B-8C8B-F300-E715-277BD557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CA420-07FD-996B-8724-6540B95B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CFF752-2470-63CC-A449-BF77B8306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7FE32B-524B-DA45-0E28-629719F3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23E71-E4E5-D24D-95B1-6D4C04AC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61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DF1140-4424-65EF-2D5C-EA907C3A1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D830F-3A0F-299C-62AC-7A686250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11DA9C-7391-5C73-CA9D-260B9C6B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77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84634-C100-3DCC-770C-96FDB832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59490-E651-E0E2-BD03-17E44B4E7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F5C6F6-8C2A-9B8F-40DC-CD0B6B74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1C994C-AA04-5C2D-8005-4959A15CB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4E589A-FC53-C2DF-A666-08ADBC49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D29232-0AEC-4248-165B-0EEF69105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36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93F41C-1A89-1B1A-81CF-4D4F117C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BA47F03-0E64-091E-2532-15F00814D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47C1C0-EED3-1DD0-41C9-30F8A026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EC1289-A22D-6719-4DFD-2DD949312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5BF66-EB72-B034-2069-269B8F6C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9A2FC0-11AF-14EE-9121-569FD83B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48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A40585-A4A1-0A09-28D2-21992553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E7CD96-5CCC-E035-B00F-273F26A7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E6D21-F3F1-E244-3B99-66D778B8E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ECAEB-AB3B-4EE5-AF7F-E918530D9417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AE676-C02A-26C8-B251-EC8068B014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729138-625A-C173-2D01-289DB7430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E19D6-8E12-418E-B241-C8484AC486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6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microsoft.com/office/2007/relationships/hdphoto" Target="../media/hdphoto12.wdp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microsoft.com/office/2007/relationships/hdphoto" Target="../media/hdphoto17.wdp"/><Relationship Id="rId10" Type="http://schemas.microsoft.com/office/2007/relationships/hdphoto" Target="../media/hdphoto19.wdp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11" Type="http://schemas.openxmlformats.org/officeDocument/2006/relationships/image" Target="../media/image17.png"/><Relationship Id="rId5" Type="http://schemas.openxmlformats.org/officeDocument/2006/relationships/image" Target="../media/image47.png"/><Relationship Id="rId10" Type="http://schemas.microsoft.com/office/2007/relationships/hdphoto" Target="../media/hdphoto20.wdp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6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10" Type="http://schemas.openxmlformats.org/officeDocument/2006/relationships/image" Target="../media/image63.jpeg"/><Relationship Id="rId4" Type="http://schemas.openxmlformats.org/officeDocument/2006/relationships/image" Target="../media/image6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.png"/><Relationship Id="rId7" Type="http://schemas.microsoft.com/office/2007/relationships/hdphoto" Target="../media/hdphoto2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microsoft.com/office/2007/relationships/hdphoto" Target="../media/hdphoto23.wdp"/><Relationship Id="rId4" Type="http://schemas.openxmlformats.org/officeDocument/2006/relationships/image" Target="../media/image6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7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7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4.png"/><Relationship Id="rId18" Type="http://schemas.microsoft.com/office/2007/relationships/hdphoto" Target="../media/hdphoto13.wdp"/><Relationship Id="rId3" Type="http://schemas.microsoft.com/office/2007/relationships/hdphoto" Target="../media/hdphoto7.wdp"/><Relationship Id="rId7" Type="http://schemas.openxmlformats.org/officeDocument/2006/relationships/image" Target="../media/image21.png"/><Relationship Id="rId12" Type="http://schemas.microsoft.com/office/2007/relationships/hdphoto" Target="../media/hdphoto11.wdp"/><Relationship Id="rId17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microsoft.com/office/2007/relationships/hdphoto" Target="../media/hdphoto12.wdp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4.png"/><Relationship Id="rId10" Type="http://schemas.microsoft.com/office/2007/relationships/hdphoto" Target="../media/hdphoto10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microsoft.com/office/2007/relationships/hdphoto" Target="../media/hdphoto15.wdp"/><Relationship Id="rId18" Type="http://schemas.openxmlformats.org/officeDocument/2006/relationships/image" Target="../media/image34.jpeg"/><Relationship Id="rId3" Type="http://schemas.microsoft.com/office/2007/relationships/media" Target="../media/media2.wav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3.svg"/><Relationship Id="rId2" Type="http://schemas.openxmlformats.org/officeDocument/2006/relationships/audio" Target="../media/media1.wav"/><Relationship Id="rId16" Type="http://schemas.openxmlformats.org/officeDocument/2006/relationships/image" Target="../media/image32.png"/><Relationship Id="rId1" Type="http://schemas.microsoft.com/office/2007/relationships/media" Target="../media/media1.wav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8.jpe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1.png"/><Relationship Id="rId10" Type="http://schemas.openxmlformats.org/officeDocument/2006/relationships/image" Target="../media/image6.png"/><Relationship Id="rId4" Type="http://schemas.openxmlformats.org/officeDocument/2006/relationships/audio" Target="../media/media2.wav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原创设计师QQ598969553      _1">
            <a:extLst>
              <a:ext uri="{FF2B5EF4-FFF2-40B4-BE49-F238E27FC236}">
                <a16:creationId xmlns:a16="http://schemas.microsoft.com/office/drawing/2014/main" id="{78655E3B-FF87-0ED7-9D93-44F69D03E9EF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原创设计师QQ598969553      _2">
            <a:extLst>
              <a:ext uri="{FF2B5EF4-FFF2-40B4-BE49-F238E27FC236}">
                <a16:creationId xmlns:a16="http://schemas.microsoft.com/office/drawing/2014/main" id="{5B1942EF-896D-4788-4E87-13E3F1508A70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6" name="原创设计师QQ598969553      _3">
            <a:extLst>
              <a:ext uri="{FF2B5EF4-FFF2-40B4-BE49-F238E27FC236}">
                <a16:creationId xmlns:a16="http://schemas.microsoft.com/office/drawing/2014/main" id="{458F4508-06E4-C8F2-4AA7-83B440A6D38C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57" name="原创设计师QQ598969553      _4">
            <a:extLst>
              <a:ext uri="{FF2B5EF4-FFF2-40B4-BE49-F238E27FC236}">
                <a16:creationId xmlns:a16="http://schemas.microsoft.com/office/drawing/2014/main" id="{F74E3D70-CCC1-8E06-909F-C75CD26CB502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原创设计师QQ598969553      _5">
            <a:extLst>
              <a:ext uri="{FF2B5EF4-FFF2-40B4-BE49-F238E27FC236}">
                <a16:creationId xmlns:a16="http://schemas.microsoft.com/office/drawing/2014/main" id="{366EE7E6-D304-B642-F1E9-7D94240E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221568"/>
            <a:ext cx="522027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SNC8x </a:t>
            </a:r>
            <a:r>
              <a:rPr lang="en-US" altLang="zh-CN" sz="4000" i="1" dirty="0">
                <a:solidFill>
                  <a:srgbClr val="C00000"/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DSP</a:t>
            </a:r>
            <a:r>
              <a:rPr lang="en-US" altLang="zh-CN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微软雅黑" pitchFamily="34" charset="-122"/>
                <a:cs typeface="宋体" pitchFamily="2" charset="-122"/>
              </a:rPr>
              <a:t> Audio Solution </a:t>
            </a:r>
          </a:p>
        </p:txBody>
      </p:sp>
      <p:sp>
        <p:nvSpPr>
          <p:cNvPr id="60" name="原创设计师QQ598969553      _7">
            <a:extLst>
              <a:ext uri="{FF2B5EF4-FFF2-40B4-BE49-F238E27FC236}">
                <a16:creationId xmlns:a16="http://schemas.microsoft.com/office/drawing/2014/main" id="{83E576AF-A454-BC6A-1BD8-09DB04B38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6105" y="4852834"/>
            <a:ext cx="3937000" cy="0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1" name="原创设计师QQ598969553      _8">
            <a:extLst>
              <a:ext uri="{FF2B5EF4-FFF2-40B4-BE49-F238E27FC236}">
                <a16:creationId xmlns:a16="http://schemas.microsoft.com/office/drawing/2014/main" id="{95C4A7D1-C573-9EAC-5D89-E0E0EEF3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319" y="5636685"/>
            <a:ext cx="10803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●</a:t>
            </a: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2023-Q2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en-US" altLang="zh-CN" sz="1600" i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V1.0</a:t>
            </a:r>
            <a:endParaRPr lang="zh-CN" altLang="en-US" sz="1600" i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原创设计师QQ598969553      _9">
            <a:extLst>
              <a:ext uri="{FF2B5EF4-FFF2-40B4-BE49-F238E27FC236}">
                <a16:creationId xmlns:a16="http://schemas.microsoft.com/office/drawing/2014/main" id="{98E37FFB-E27C-40F7-673B-405E216BE0E8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3" name="原创设计师QQ598969553      _10">
            <a:extLst>
              <a:ext uri="{FF2B5EF4-FFF2-40B4-BE49-F238E27FC236}">
                <a16:creationId xmlns:a16="http://schemas.microsoft.com/office/drawing/2014/main" id="{46184A74-F718-0D73-C6BB-CACD1561AE05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64" name="原创设计师QQ598969553      _11">
            <a:extLst>
              <a:ext uri="{FF2B5EF4-FFF2-40B4-BE49-F238E27FC236}">
                <a16:creationId xmlns:a16="http://schemas.microsoft.com/office/drawing/2014/main" id="{E9E57611-2B68-DA98-A997-84810C6910D6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66" name="原创设计师QQ598969553      _12">
            <a:extLst>
              <a:ext uri="{FF2B5EF4-FFF2-40B4-BE49-F238E27FC236}">
                <a16:creationId xmlns:a16="http://schemas.microsoft.com/office/drawing/2014/main" id="{6FBD08D7-CA06-3CCF-D214-322F40EBE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8600" y="3215214"/>
            <a:ext cx="478817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Soundec </a:t>
            </a:r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九音科技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134" name="Picture 64" hidden="1">
            <a:extLst>
              <a:ext uri="{FF2B5EF4-FFF2-40B4-BE49-F238E27FC236}">
                <a16:creationId xmlns:a16="http://schemas.microsoft.com/office/drawing/2014/main" id="{965E06C3-8FCD-700B-D50D-377DEB7E4471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84851E-39F0-896E-C894-EBE17D76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4B700-9080-82C3-7065-58A9A07A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A81DB2-6F71-46C8-5FF1-F2FCA47F0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9" name="原创设计师QQ598969553      _5">
            <a:extLst>
              <a:ext uri="{FF2B5EF4-FFF2-40B4-BE49-F238E27FC236}">
                <a16:creationId xmlns:a16="http://schemas.microsoft.com/office/drawing/2014/main" id="{764D2D6A-A061-39B1-C587-5E583F4B0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6105" y="4926901"/>
            <a:ext cx="3263714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kumimoji="1" lang="en-US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kumimoji="1"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音频解决方案</a:t>
            </a:r>
            <a:endParaRPr lang="en-US" altLang="zh-CN" sz="3200" i="1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ea typeface="微软雅黑" pitchFamily="34" charset="-122"/>
              <a:cs typeface="宋体" pitchFamily="2" charset="-122"/>
            </a:endParaRPr>
          </a:p>
        </p:txBody>
      </p:sp>
    </p:spTree>
  </p:cSld>
  <p:clrMapOvr>
    <a:masterClrMapping/>
  </p:clrMapOvr>
  <p:transition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235150" y="2344092"/>
            <a:ext cx="30359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卡车司机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饭店服务员点餐跟单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网约车司机等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80000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双麦降噪耳机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话务中心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客服中心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交通枢纽指挥中心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个人会议耳机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学生网课耳机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辅助听耳机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传统入耳式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头戴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听力补偿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68886" y="151119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A0A1A83F-3277-67A4-4F70-AB146B3B2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53" y="1806070"/>
            <a:ext cx="1509340" cy="141545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355CB19-C4F4-BDBD-74E5-548394267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876" y="4006869"/>
            <a:ext cx="2649203" cy="141545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BB21C86F-0FC8-8928-BFEF-01DDFB4CC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35" y="1840446"/>
            <a:ext cx="1915591" cy="1415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DDC33E-453E-942D-85B3-5ECD8ECAB52C}"/>
              </a:ext>
            </a:extLst>
          </p:cNvPr>
          <p:cNvSpPr txBox="1"/>
          <p:nvPr/>
        </p:nvSpPr>
        <p:spPr>
          <a:xfrm>
            <a:off x="5440010" y="336805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驾驶员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单耳降噪耳机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032D4C-91E6-F420-7425-C02F43AF1849}"/>
              </a:ext>
            </a:extLst>
          </p:cNvPr>
          <p:cNvSpPr txBox="1"/>
          <p:nvPr/>
        </p:nvSpPr>
        <p:spPr>
          <a:xfrm>
            <a:off x="7517140" y="3297840"/>
            <a:ext cx="150393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学习型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F4B981-CC61-AF90-094F-D4CFF106AD3C}"/>
              </a:ext>
            </a:extLst>
          </p:cNvPr>
          <p:cNvSpPr txBox="1"/>
          <p:nvPr/>
        </p:nvSpPr>
        <p:spPr>
          <a:xfrm>
            <a:off x="5126153" y="5456313"/>
            <a:ext cx="20986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呼叫中心商务型</a:t>
            </a:r>
            <a:r>
              <a:rPr lang="en-US" altLang="zh-CN" sz="1100" i="1" u="sng" dirty="0"/>
              <a:t>-ENC</a:t>
            </a:r>
            <a:r>
              <a:rPr lang="zh-CN" altLang="en-US" sz="1100" i="1" u="sng" dirty="0"/>
              <a:t>降噪耳机</a:t>
            </a:r>
            <a:endParaRPr lang="en-US" altLang="zh-CN" sz="1100" i="1" u="sng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D0D78F0-6F40-DE27-5D81-7D7C3DEA0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4447" y="4006870"/>
            <a:ext cx="1703665" cy="13623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01CB3D-DA4E-DB53-CD4C-B242C0B32C61}"/>
              </a:ext>
            </a:extLst>
          </p:cNvPr>
          <p:cNvSpPr txBox="1"/>
          <p:nvPr/>
        </p:nvSpPr>
        <p:spPr>
          <a:xfrm>
            <a:off x="7887591" y="545631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USB-3.5mm/4.4mm</a:t>
            </a:r>
            <a:r>
              <a:rPr lang="zh-CN" altLang="en-US" sz="1100" i="1" u="sng" dirty="0"/>
              <a:t>耳放</a:t>
            </a:r>
            <a:endParaRPr lang="en-US" altLang="zh-CN" sz="1100" i="1" u="sng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8E7BC0F-22ED-2E02-89E2-F5A0C52727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8376" y="2145044"/>
            <a:ext cx="2122904" cy="199883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C1F4F7C-BF1A-E27F-1E6A-5B84C92CD43F}"/>
              </a:ext>
            </a:extLst>
          </p:cNvPr>
          <p:cNvSpPr txBox="1"/>
          <p:nvPr/>
        </p:nvSpPr>
        <p:spPr>
          <a:xfrm>
            <a:off x="10004838" y="4056638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BA0AD569-2661-00AB-B6B9-DE922D1441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600" y="65087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57760D3A-88D9-63FC-3319-60763DC9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91000" y="65087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751BC3EA-7C10-BA08-8D58-4B55AB70CFE4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962382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D3ACCE-18AC-B750-E584-492AD86D7A28}"/>
              </a:ext>
            </a:extLst>
          </p:cNvPr>
          <p:cNvSpPr txBox="1"/>
          <p:nvPr/>
        </p:nvSpPr>
        <p:spPr>
          <a:xfrm>
            <a:off x="3377521" y="6007733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2021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9EFA3D-582B-DCB5-8113-4ECCA60F2DF6}"/>
              </a:ext>
            </a:extLst>
          </p:cNvPr>
          <p:cNvSpPr txBox="1"/>
          <p:nvPr/>
        </p:nvSpPr>
        <p:spPr>
          <a:xfrm>
            <a:off x="5725341" y="6052598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2022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12C6DF8-76C5-301A-783E-B4274825DC83}"/>
              </a:ext>
            </a:extLst>
          </p:cNvPr>
          <p:cNvSpPr txBox="1"/>
          <p:nvPr/>
        </p:nvSpPr>
        <p:spPr>
          <a:xfrm>
            <a:off x="8611467" y="6084941"/>
            <a:ext cx="697627" cy="36933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chemeClr val="accent5"/>
                </a:solidFill>
              </a:rPr>
              <a:t>2023</a:t>
            </a:r>
            <a:endParaRPr lang="zh-CN" altLang="en-US" b="1" i="1" dirty="0">
              <a:solidFill>
                <a:schemeClr val="accent5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38F9FE1-994D-17C8-19E8-7A9A2FEA760F}"/>
              </a:ext>
            </a:extLst>
          </p:cNvPr>
          <p:cNvSpPr txBox="1"/>
          <p:nvPr/>
        </p:nvSpPr>
        <p:spPr>
          <a:xfrm>
            <a:off x="7361480" y="5921678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Q1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D8C487-A7C0-AF46-C0F0-92BCA8926ABC}"/>
              </a:ext>
            </a:extLst>
          </p:cNvPr>
          <p:cNvSpPr txBox="1"/>
          <p:nvPr/>
        </p:nvSpPr>
        <p:spPr>
          <a:xfrm>
            <a:off x="8272611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Q2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356BEB-1EF2-D1C9-511B-28A750DC484D}"/>
              </a:ext>
            </a:extLst>
          </p:cNvPr>
          <p:cNvSpPr txBox="1"/>
          <p:nvPr/>
        </p:nvSpPr>
        <p:spPr>
          <a:xfrm>
            <a:off x="918374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Q3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DAF8FC5-C913-13C9-32FB-7201AFA7240B}"/>
              </a:ext>
            </a:extLst>
          </p:cNvPr>
          <p:cNvSpPr txBox="1"/>
          <p:nvPr/>
        </p:nvSpPr>
        <p:spPr>
          <a:xfrm>
            <a:off x="10094872" y="5909652"/>
            <a:ext cx="420308" cy="30777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400" b="1" i="1" dirty="0">
                <a:solidFill>
                  <a:schemeClr val="accent5"/>
                </a:solidFill>
              </a:rPr>
              <a:t>Q4</a:t>
            </a:r>
            <a:endParaRPr lang="zh-CN" altLang="en-US" sz="1400" b="1" i="1" dirty="0">
              <a:solidFill>
                <a:schemeClr val="accent5"/>
              </a:solidFill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15629" y="3538022"/>
            <a:ext cx="1679434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麦克风阵列拾音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指向型拾音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909481" y="4834747"/>
            <a:ext cx="1005404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会议系统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AEC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3487075" y="5537011"/>
            <a:ext cx="104067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</a:t>
            </a:r>
            <a:r>
              <a:rPr lang="zh-CN" altLang="en-US" sz="1100" i="1" u="sng" dirty="0"/>
              <a:t>会议音箱</a:t>
            </a:r>
            <a:endParaRPr lang="en-US" altLang="zh-CN" sz="1100" i="1" u="sng" dirty="0"/>
          </a:p>
        </p:txBody>
      </p:sp>
      <p:pic>
        <p:nvPicPr>
          <p:cNvPr id="116" name="图片 115">
            <a:extLst>
              <a:ext uri="{FF2B5EF4-FFF2-40B4-BE49-F238E27FC236}">
                <a16:creationId xmlns:a16="http://schemas.microsoft.com/office/drawing/2014/main" id="{338FC920-288F-0EB4-6579-13121CA6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970" b="89739" l="7928" r="95856">
                        <a14:foregroundMark x1="19279" y1="63246" x2="47568" y2="74254"/>
                        <a14:foregroundMark x1="25225" y1="52985" x2="63243" y2="65299"/>
                        <a14:foregroundMark x1="70090" y1="36940" x2="55495" y2="72201"/>
                        <a14:foregroundMark x1="87748" y1="31903" x2="64144" y2="77425"/>
                        <a14:foregroundMark x1="30991" y1="22761" x2="15495" y2="70336"/>
                        <a14:foregroundMark x1="10450" y1="57090" x2="32072" y2="15672"/>
                        <a14:foregroundMark x1="46667" y1="8582" x2="92613" y2="34888"/>
                        <a14:foregroundMark x1="92613" y1="37873" x2="23964" y2="75373"/>
                        <a14:foregroundMark x1="23964" y1="75373" x2="10450" y2="70336"/>
                        <a14:foregroundMark x1="68108" y1="87500" x2="92613" y2="38993"/>
                        <a14:foregroundMark x1="50631" y1="8582" x2="90631" y2="23694"/>
                        <a14:foregroundMark x1="37477" y1="9328" x2="51171" y2="7836"/>
                        <a14:foregroundMark x1="83423" y1="19403" x2="68829" y2="89552"/>
                        <a14:foregroundMark x1="85045" y1="19963" x2="93874" y2="23694"/>
                        <a14:foregroundMark x1="85045" y1="16418" x2="92252" y2="19776"/>
                        <a14:foregroundMark x1="10811" y1="74254" x2="60901" y2="79664"/>
                        <a14:foregroundMark x1="8288" y1="63433" x2="17117" y2="66231"/>
                        <a14:foregroundMark x1="73333" y1="83769" x2="96036" y2="36194"/>
                        <a14:foregroundMark x1="42703" y1="22388" x2="79820" y2="33582"/>
                        <a14:foregroundMark x1="37838" y1="5970" x2="83784" y2="169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64126" y="3169259"/>
            <a:ext cx="1065607" cy="1029128"/>
          </a:xfrm>
          <a:prstGeom prst="rect">
            <a:avLst/>
          </a:prstGeom>
        </p:spPr>
      </p:pic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138143" y="408663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9B87023-8405-11D2-CFCF-C789D8233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34" b="89625" l="7864" r="93620">
                        <a14:foregroundMark x1="7864" y1="49227" x2="9941" y2="58720"/>
                        <a14:foregroundMark x1="33383" y1="74614" x2="37834" y2="74172"/>
                        <a14:foregroundMark x1="60089" y1="60927" x2="71365" y2="60927"/>
                        <a14:foregroundMark x1="92433" y1="46137" x2="93620" y2="618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9363" y="4700356"/>
            <a:ext cx="1049679" cy="92675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5352068-42F8-D0CF-1F99-D73B19AC0EA7}"/>
              </a:ext>
            </a:extLst>
          </p:cNvPr>
          <p:cNvSpPr/>
          <p:nvPr/>
        </p:nvSpPr>
        <p:spPr>
          <a:xfrm>
            <a:off x="8958681" y="1639080"/>
            <a:ext cx="1817330" cy="4234171"/>
          </a:xfrm>
          <a:prstGeom prst="rect">
            <a:avLst/>
          </a:prstGeom>
          <a:solidFill>
            <a:schemeClr val="tx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365CDF3-098E-38F8-FCFD-F204B11E3FBA}"/>
              </a:ext>
            </a:extLst>
          </p:cNvPr>
          <p:cNvCxnSpPr>
            <a:cxnSpLocks/>
          </p:cNvCxnSpPr>
          <p:nvPr/>
        </p:nvCxnSpPr>
        <p:spPr>
          <a:xfrm>
            <a:off x="930321" y="5873312"/>
            <a:ext cx="10315073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1F1FAFC-0A8C-D165-80C5-0CB40AB62830}"/>
              </a:ext>
            </a:extLst>
          </p:cNvPr>
          <p:cNvCxnSpPr>
            <a:cxnSpLocks/>
          </p:cNvCxnSpPr>
          <p:nvPr/>
        </p:nvCxnSpPr>
        <p:spPr>
          <a:xfrm flipV="1">
            <a:off x="4856204" y="1368649"/>
            <a:ext cx="0" cy="464784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4BBF770-703D-2381-B628-B6021E0CDA99}"/>
              </a:ext>
            </a:extLst>
          </p:cNvPr>
          <p:cNvCxnSpPr>
            <a:cxnSpLocks/>
          </p:cNvCxnSpPr>
          <p:nvPr/>
        </p:nvCxnSpPr>
        <p:spPr>
          <a:xfrm flipV="1">
            <a:off x="7136420" y="1367887"/>
            <a:ext cx="0" cy="464861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6670FD-E4F1-49F1-8368-8A6A3BF1E2AE}"/>
              </a:ext>
            </a:extLst>
          </p:cNvPr>
          <p:cNvCxnSpPr>
            <a:cxnSpLocks/>
          </p:cNvCxnSpPr>
          <p:nvPr/>
        </p:nvCxnSpPr>
        <p:spPr>
          <a:xfrm flipV="1">
            <a:off x="8045086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AB83FCC-2347-5143-3D17-59D404F5883F}"/>
              </a:ext>
            </a:extLst>
          </p:cNvPr>
          <p:cNvCxnSpPr>
            <a:cxnSpLocks/>
          </p:cNvCxnSpPr>
          <p:nvPr/>
        </p:nvCxnSpPr>
        <p:spPr>
          <a:xfrm>
            <a:off x="2412242" y="4471038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43ACA7-AD0F-A08F-C15B-972C2E96232C}"/>
              </a:ext>
            </a:extLst>
          </p:cNvPr>
          <p:cNvCxnSpPr>
            <a:cxnSpLocks/>
          </p:cNvCxnSpPr>
          <p:nvPr/>
        </p:nvCxnSpPr>
        <p:spPr>
          <a:xfrm>
            <a:off x="2405307" y="3020086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A4BD337-C4CD-64FC-7DEF-84CC8C2078BD}"/>
              </a:ext>
            </a:extLst>
          </p:cNvPr>
          <p:cNvCxnSpPr>
            <a:cxnSpLocks/>
          </p:cNvCxnSpPr>
          <p:nvPr/>
        </p:nvCxnSpPr>
        <p:spPr>
          <a:xfrm>
            <a:off x="2405307" y="1639080"/>
            <a:ext cx="8520764" cy="0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0A28131-01A6-4C27-4A84-5D991112D69F}"/>
              </a:ext>
            </a:extLst>
          </p:cNvPr>
          <p:cNvCxnSpPr>
            <a:cxnSpLocks/>
          </p:cNvCxnSpPr>
          <p:nvPr/>
        </p:nvCxnSpPr>
        <p:spPr>
          <a:xfrm flipV="1">
            <a:off x="2400376" y="1344586"/>
            <a:ext cx="0" cy="507280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0493FA4B-6345-FA7C-7659-32D8CFF3B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64" b="89590" l="7025" r="97727">
                        <a14:foregroundMark x1="7438" y1="57098" x2="7438" y2="65931"/>
                        <a14:foregroundMark x1="43595" y1="47634" x2="94008" y2="53943"/>
                        <a14:foregroundMark x1="44215" y1="48265" x2="78719" y2="51420"/>
                        <a14:foregroundMark x1="43182" y1="46057" x2="78306" y2="52366"/>
                        <a14:foregroundMark x1="44215" y1="46057" x2="94421" y2="50789"/>
                        <a14:foregroundMark x1="20041" y1="44479" x2="93388" y2="49211"/>
                        <a14:foregroundMark x1="16116" y1="43218" x2="97727" y2="48896"/>
                        <a14:foregroundMark x1="97727" y1="48896" x2="94008" y2="47319"/>
                        <a14:foregroundMark x1="16116" y1="69401" x2="95248" y2="608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6507" y="3992371"/>
            <a:ext cx="1398358" cy="1404231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09E59855-A60F-34DB-4873-B41DEE77A7CF}"/>
              </a:ext>
            </a:extLst>
          </p:cNvPr>
          <p:cNvSpPr txBox="1"/>
          <p:nvPr/>
        </p:nvSpPr>
        <p:spPr>
          <a:xfrm>
            <a:off x="4628566" y="5080427"/>
            <a:ext cx="109677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4Mic-VideoBar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AB5082C3-4EE2-E022-1498-0B9E9DE0C9AE}"/>
              </a:ext>
            </a:extLst>
          </p:cNvPr>
          <p:cNvCxnSpPr>
            <a:cxnSpLocks/>
          </p:cNvCxnSpPr>
          <p:nvPr/>
        </p:nvCxnSpPr>
        <p:spPr>
          <a:xfrm flipV="1">
            <a:off x="895375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6C929C90-9D18-08FF-486E-C5E83F205131}"/>
              </a:ext>
            </a:extLst>
          </p:cNvPr>
          <p:cNvCxnSpPr>
            <a:cxnSpLocks/>
          </p:cNvCxnSpPr>
          <p:nvPr/>
        </p:nvCxnSpPr>
        <p:spPr>
          <a:xfrm flipV="1">
            <a:off x="9862415" y="1355874"/>
            <a:ext cx="0" cy="472900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23FAA64-B5CF-CA7A-9FED-DBB9EC439C1F}"/>
              </a:ext>
            </a:extLst>
          </p:cNvPr>
          <p:cNvCxnSpPr>
            <a:cxnSpLocks/>
          </p:cNvCxnSpPr>
          <p:nvPr/>
        </p:nvCxnSpPr>
        <p:spPr>
          <a:xfrm flipV="1">
            <a:off x="10771080" y="1344586"/>
            <a:ext cx="0" cy="4740294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>
            <a:extLst>
              <a:ext uri="{FF2B5EF4-FFF2-40B4-BE49-F238E27FC236}">
                <a16:creationId xmlns:a16="http://schemas.microsoft.com/office/drawing/2014/main" id="{EF3A451B-AED5-9153-8EA3-6485011EB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795" y="4467336"/>
            <a:ext cx="1601222" cy="1104268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EBECE90C-2FC0-1CDE-B552-0EAAB84ECEA1}"/>
              </a:ext>
            </a:extLst>
          </p:cNvPr>
          <p:cNvSpPr txBox="1"/>
          <p:nvPr/>
        </p:nvSpPr>
        <p:spPr>
          <a:xfrm>
            <a:off x="5883180" y="5624722"/>
            <a:ext cx="18790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4Mic/2Mic</a:t>
            </a:r>
            <a:r>
              <a:rPr lang="zh-CN" altLang="en-US" sz="1100" i="1" u="sng" dirty="0"/>
              <a:t>智慧屏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语音系统</a:t>
            </a:r>
            <a:endParaRPr lang="en-US" altLang="zh-CN" sz="1100" i="1" u="sng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ED8C04-5CC8-0128-24A0-4E63B9BB90E1}"/>
              </a:ext>
            </a:extLst>
          </p:cNvPr>
          <p:cNvSpPr txBox="1"/>
          <p:nvPr/>
        </p:nvSpPr>
        <p:spPr>
          <a:xfrm>
            <a:off x="718231" y="2034426"/>
            <a:ext cx="1594475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拾音器</a:t>
            </a:r>
            <a:r>
              <a:rPr lang="en-US" altLang="zh-CN" sz="1600" b="1" dirty="0"/>
              <a:t>-</a:t>
            </a:r>
            <a:r>
              <a:rPr lang="zh-CN" altLang="en-US" sz="1600" b="1" dirty="0"/>
              <a:t>会议麦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降噪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声源定位</a:t>
            </a:r>
            <a:endParaRPr lang="zh-CN" altLang="en-US" sz="1600" i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2018E-DA7C-5E18-7CD4-59D58ABBB7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09" b="96634" l="7183" r="91831">
                        <a14:foregroundMark x1="83238" y1="25987" x2="88310" y2="32679"/>
                        <a14:foregroundMark x1="87514" y1="33064" x2="82676" y2="41094"/>
                        <a14:foregroundMark x1="80244" y1="25339" x2="87102" y2="35629"/>
                        <a14:foregroundMark x1="78873" y1="23282" x2="78979" y2="23440"/>
                        <a14:foregroundMark x1="86988" y1="40806" x2="84225" y2="43478"/>
                        <a14:foregroundMark x1="80282" y1="20898" x2="80282" y2="20898"/>
                        <a14:foregroundMark x1="83372" y1="26016" x2="88109" y2="32572"/>
                        <a14:foregroundMark x1="56197" y1="11501" x2="40563" y2="15147"/>
                        <a14:foregroundMark x1="40563" y1="15147" x2="40141" y2="17672"/>
                        <a14:foregroundMark x1="55070" y1="8275" x2="40845" y2="12482"/>
                        <a14:foregroundMark x1="40845" y1="12482" x2="40704" y2="14727"/>
                        <a14:foregroundMark x1="53239" y1="8555" x2="40986" y2="14165"/>
                        <a14:foregroundMark x1="38028" y1="15428" x2="49718" y2="5049"/>
                        <a14:foregroundMark x1="49718" y1="5049" x2="55352" y2="8696"/>
                        <a14:foregroundMark x1="48873" y1="6031" x2="38310" y2="16830"/>
                        <a14:foregroundMark x1="38310" y1="16830" x2="38310" y2="17952"/>
                        <a14:foregroundMark x1="45070" y1="7714" x2="38028" y2="15428"/>
                        <a14:foregroundMark x1="38028" y1="15288" x2="49718" y2="5189"/>
                        <a14:foregroundMark x1="49718" y1="5189" x2="49718" y2="5189"/>
                        <a14:foregroundMark x1="49718" y1="5189" x2="39155" y2="16830"/>
                        <a14:foregroundMark x1="39155" y1="16830" x2="41268" y2="20337"/>
                        <a14:foregroundMark x1="39437" y1="13604" x2="49859" y2="5189"/>
                        <a14:foregroundMark x1="49155" y1="5189" x2="37887" y2="14025"/>
                        <a14:foregroundMark x1="37887" y1="14025" x2="38592" y2="15007"/>
                        <a14:foregroundMark x1="38592" y1="14446" x2="48873" y2="5049"/>
                        <a14:foregroundMark x1="53944" y1="8275" x2="57465" y2="13604"/>
                        <a14:foregroundMark x1="56620" y1="7994" x2="58592" y2="15288"/>
                        <a14:foregroundMark x1="83564" y1="26058" x2="87574" y2="32689"/>
                        <a14:foregroundMark x1="87290" y1="40056" x2="85634" y2="41655"/>
                        <a14:foregroundMark x1="84789" y1="66339" x2="76197" y2="76578"/>
                        <a14:foregroundMark x1="87746" y1="69846" x2="78592" y2="77700"/>
                        <a14:foregroundMark x1="47230" y1="95792" x2="45915" y2="96634"/>
                        <a14:foregroundMark x1="57746" y1="89060" x2="47230" y2="95792"/>
                        <a14:foregroundMark x1="45095" y1="95792" x2="36901" y2="87377"/>
                        <a14:foregroundMark x1="45915" y1="96634" x2="45095" y2="95792"/>
                        <a14:foregroundMark x1="13099" y1="64516" x2="17465" y2="74755"/>
                        <a14:foregroundMark x1="12817" y1="67181" x2="18873" y2="76157"/>
                        <a14:foregroundMark x1="11549" y1="63955" x2="11972" y2="79243"/>
                        <a14:foregroundMark x1="16476" y1="77949" x2="19296" y2="77139"/>
                        <a14:foregroundMark x1="15634" y1="25666" x2="10784" y2="38242"/>
                        <a14:foregroundMark x1="66901" y1="73633" x2="66901" y2="73633"/>
                        <a14:foregroundMark x1="83954" y1="26142" x2="87786" y2="31334"/>
                        <a14:foregroundMark x1="88159" y1="32579" x2="83586" y2="26062"/>
                        <a14:foregroundMark x1="84721" y1="25838" x2="89355" y2="31210"/>
                        <a14:foregroundMark x1="88296" y1="32601" x2="82674" y2="25865"/>
                        <a14:foregroundMark x1="85154" y1="25252" x2="88839" y2="31251"/>
                        <a14:foregroundMark x1="87042" y1="64236" x2="79437" y2="76157"/>
                        <a14:foregroundMark x1="38028" y1="12202" x2="49859" y2="6872"/>
                        <a14:foregroundMark x1="39437" y1="10379" x2="48028" y2="7153"/>
                        <a14:foregroundMark x1="38592" y1="11501" x2="47465" y2="5470"/>
                        <a14:foregroundMark x1="15634" y1="23562" x2="9577" y2="35624"/>
                        <a14:foregroundMark x1="8310" y1="65358" x2="12541" y2="78525"/>
                        <a14:foregroundMark x1="88592" y1="63675" x2="79718" y2="74474"/>
                        <a14:foregroundMark x1="89437" y1="72090" x2="76338" y2="79663"/>
                        <a14:foregroundMark x1="76338" y1="79663" x2="76197" y2="79663"/>
                        <a14:foregroundMark x1="18873" y1="23001" x2="9824" y2="37471"/>
                        <a14:foregroundMark x1="18592" y1="23282" x2="9014" y2="36746"/>
                        <a14:foregroundMark x1="9014" y1="36746" x2="9577" y2="38429"/>
                        <a14:foregroundMark x1="13099" y1="24404" x2="7942" y2="38456"/>
                        <a14:foregroundMark x1="76197" y1="77980" x2="86761" y2="72090"/>
                        <a14:foregroundMark x1="89155" y1="72931" x2="77746" y2="77700"/>
                        <a14:foregroundMark x1="86479" y1="74755" x2="77183" y2="78541"/>
                        <a14:foregroundMark x1="75915" y1="78541" x2="87324" y2="73913"/>
                        <a14:foregroundMark x1="77183" y1="79383" x2="85352" y2="74755"/>
                        <a14:foregroundMark x1="9577" y1="62132" x2="7183" y2="67461"/>
                        <a14:foregroundMark x1="89155" y1="34362" x2="87042" y2="39130"/>
                        <a14:foregroundMark x1="38873" y1="9818" x2="44789" y2="5750"/>
                        <a14:backgroundMark x1="90563" y1="32959" x2="90264" y2="34821"/>
                        <a14:backgroundMark x1="79718" y1="22440" x2="86197" y2="23843"/>
                        <a14:backgroundMark x1="90282" y1="31136" x2="90563" y2="34642"/>
                        <a14:backgroundMark x1="87324" y1="39972" x2="87744" y2="39421"/>
                        <a14:backgroundMark x1="44789" y1="95792" x2="44789" y2="95792"/>
                        <a14:backgroundMark x1="12254" y1="78822" x2="19577" y2="83170"/>
                        <a14:backgroundMark x1="7465" y1="39411" x2="8873" y2="42216"/>
                        <a14:backgroundMark x1="7183" y1="39130" x2="12254" y2="43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712220" y="1561764"/>
            <a:ext cx="1273260" cy="12786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1162AF-39BE-CE22-8785-CA122AD90EFA}"/>
              </a:ext>
            </a:extLst>
          </p:cNvPr>
          <p:cNvSpPr txBox="1"/>
          <p:nvPr/>
        </p:nvSpPr>
        <p:spPr>
          <a:xfrm>
            <a:off x="7681395" y="2759047"/>
            <a:ext cx="124264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声源定位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32B98E7-E642-E800-D1C4-72D8064C9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55BF389F-F18D-187A-686B-056DF4FF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4784" y="6429469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E790853-9879-E0B9-5044-EC8AA34BC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9720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会议音箱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491555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480824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485881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远场拾音：支持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831972" y="3843642"/>
            <a:ext cx="6137414" cy="2399474"/>
            <a:chOff x="5342323" y="4533883"/>
            <a:chExt cx="4690630" cy="1833841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533883"/>
              <a:ext cx="1173118" cy="1833841"/>
              <a:chOff x="8716804" y="2649714"/>
              <a:chExt cx="2246555" cy="351186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0" y="2649714"/>
                <a:ext cx="2236616" cy="351186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DAC 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RF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08635" y="2786973"/>
                <a:ext cx="570739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533883"/>
              <a:ext cx="2476196" cy="1821486"/>
              <a:chOff x="5342323" y="4533883"/>
              <a:chExt cx="2476196" cy="1821486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533883"/>
                <a:ext cx="1933183" cy="182148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6" y="4910722"/>
                <a:ext cx="608195" cy="786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dirty="0">
                    <a:solidFill>
                      <a:schemeClr val="tx1"/>
                    </a:solidFill>
                  </a:rPr>
                  <a:t>Data </a:t>
                </a: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6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9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ADC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UART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08369"/>
                <a:ext cx="219012" cy="94088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6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61469"/>
                <a:ext cx="219012" cy="78531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67669"/>
                <a:ext cx="219012" cy="4741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14569"/>
                <a:ext cx="219012" cy="62974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1" y="5304181"/>
                <a:ext cx="196056" cy="18669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519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050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581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11273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Speaker</a:t>
              </a:r>
              <a:endParaRPr lang="zh-CN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43" name="日期占位符 1">
            <a:extLst>
              <a:ext uri="{FF2B5EF4-FFF2-40B4-BE49-F238E27FC236}">
                <a16:creationId xmlns:a16="http://schemas.microsoft.com/office/drawing/2014/main" id="{01F17DED-1835-E188-4F62-A2570D33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044" name="页脚占位符 2">
            <a:extLst>
              <a:ext uri="{FF2B5EF4-FFF2-40B4-BE49-F238E27FC236}">
                <a16:creationId xmlns:a16="http://schemas.microsoft.com/office/drawing/2014/main" id="{B270F8BD-62EE-D020-AC1C-8207B4BE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45" name="灯片编号占位符 3">
            <a:extLst>
              <a:ext uri="{FF2B5EF4-FFF2-40B4-BE49-F238E27FC236}">
                <a16:creationId xmlns:a16="http://schemas.microsoft.com/office/drawing/2014/main" id="{BBC71461-DE13-CF6F-0442-FFAAE683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9414724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指向性领夹麦克风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（试产）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F95EF06-7FB8-7DA8-F202-5176E186F5D1}"/>
              </a:ext>
            </a:extLst>
          </p:cNvPr>
          <p:cNvGrpSpPr/>
          <p:nvPr/>
        </p:nvGrpSpPr>
        <p:grpSpPr>
          <a:xfrm>
            <a:off x="4824056" y="3667877"/>
            <a:ext cx="6654206" cy="2330455"/>
            <a:chOff x="1068110" y="2086098"/>
            <a:chExt cx="9856630" cy="3716640"/>
          </a:xfrm>
          <a:solidFill>
            <a:schemeClr val="bg1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4C22FC-E9CA-28CE-8273-D3B2E60C902C}"/>
                </a:ext>
              </a:extLst>
            </p:cNvPr>
            <p:cNvGrpSpPr/>
            <p:nvPr/>
          </p:nvGrpSpPr>
          <p:grpSpPr>
            <a:xfrm>
              <a:off x="1068110" y="2090412"/>
              <a:ext cx="9856630" cy="3712326"/>
              <a:chOff x="976500" y="1953880"/>
              <a:chExt cx="9856630" cy="3712326"/>
            </a:xfrm>
            <a:grpFill/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DE27E22-B15C-C448-6645-ED2D2220AB30}"/>
                  </a:ext>
                </a:extLst>
              </p:cNvPr>
              <p:cNvSpPr/>
              <p:nvPr/>
            </p:nvSpPr>
            <p:spPr>
              <a:xfrm>
                <a:off x="1989948" y="1953882"/>
                <a:ext cx="2507609" cy="371232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000" b="1" dirty="0">
                    <a:solidFill>
                      <a:schemeClr val="tx1"/>
                    </a:solidFill>
                  </a:rPr>
                  <a:t>SNC8x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14A78C2-E7EB-E64E-BAC9-8B8A4E4AECEC}"/>
                  </a:ext>
                </a:extLst>
              </p:cNvPr>
              <p:cNvSpPr txBox="1"/>
              <p:nvPr/>
            </p:nvSpPr>
            <p:spPr>
              <a:xfrm>
                <a:off x="976500" y="2632843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E52AED6-4AC5-DA33-1A8A-3F04298A8D19}"/>
                  </a:ext>
                </a:extLst>
              </p:cNvPr>
              <p:cNvSpPr txBox="1"/>
              <p:nvPr/>
            </p:nvSpPr>
            <p:spPr>
              <a:xfrm>
                <a:off x="976789" y="3067661"/>
                <a:ext cx="611800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9C2A213-A40A-2E9A-2ECE-040955925EAD}"/>
                  </a:ext>
                </a:extLst>
              </p:cNvPr>
              <p:cNvSpPr txBox="1"/>
              <p:nvPr/>
            </p:nvSpPr>
            <p:spPr>
              <a:xfrm>
                <a:off x="1989948" y="2636584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MIC1</a:t>
                </a:r>
                <a:endParaRPr lang="zh-CN" altLang="en-US" sz="7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5A74E80-5469-AA9E-4876-A6CB78FEA14E}"/>
                  </a:ext>
                </a:extLst>
              </p:cNvPr>
              <p:cNvSpPr txBox="1"/>
              <p:nvPr/>
            </p:nvSpPr>
            <p:spPr>
              <a:xfrm>
                <a:off x="1989948" y="3071402"/>
                <a:ext cx="782894" cy="367784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00" dirty="0"/>
                  <a:t>MIC2</a:t>
                </a:r>
                <a:endParaRPr lang="zh-CN" altLang="en-US" sz="7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FF043BF2-557D-CEEF-A6D1-BC612125D284}"/>
                  </a:ext>
                </a:extLst>
              </p:cNvPr>
              <p:cNvCxnSpPr>
                <a:cxnSpLocks/>
                <a:stCxn id="12" idx="3"/>
                <a:endCxn id="14" idx="1"/>
              </p:cNvCxnSpPr>
              <p:nvPr/>
            </p:nvCxnSpPr>
            <p:spPr>
              <a:xfrm>
                <a:off x="1588300" y="2816736"/>
                <a:ext cx="401648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D50102D6-2C84-B04C-71C3-27AF39E88484}"/>
                  </a:ext>
                </a:extLst>
              </p:cNvPr>
              <p:cNvCxnSpPr>
                <a:cxnSpLocks/>
                <a:stCxn id="13" idx="3"/>
                <a:endCxn id="15" idx="1"/>
              </p:cNvCxnSpPr>
              <p:nvPr/>
            </p:nvCxnSpPr>
            <p:spPr>
              <a:xfrm>
                <a:off x="1588589" y="3251554"/>
                <a:ext cx="401359" cy="3741"/>
              </a:xfrm>
              <a:prstGeom prst="straightConnector1">
                <a:avLst/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1E54C4C-48D0-1133-3885-74E745D65BD6}"/>
                  </a:ext>
                </a:extLst>
              </p:cNvPr>
              <p:cNvSpPr/>
              <p:nvPr/>
            </p:nvSpPr>
            <p:spPr>
              <a:xfrm>
                <a:off x="3226859" y="2660843"/>
                <a:ext cx="650299" cy="672104"/>
              </a:xfrm>
              <a:prstGeom prst="ellips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19" name="连接符: 肘形 18">
                <a:extLst>
                  <a:ext uri="{FF2B5EF4-FFF2-40B4-BE49-F238E27FC236}">
                    <a16:creationId xmlns:a16="http://schemas.microsoft.com/office/drawing/2014/main" id="{29D61331-E81A-08AC-A080-BA5BB43D4B60}"/>
                  </a:ext>
                </a:extLst>
              </p:cNvPr>
              <p:cNvCxnSpPr>
                <a:cxnSpLocks/>
                <a:stCxn id="14" idx="3"/>
                <a:endCxn id="18" idx="2"/>
              </p:cNvCxnSpPr>
              <p:nvPr/>
            </p:nvCxnSpPr>
            <p:spPr>
              <a:xfrm>
                <a:off x="2772842" y="2820477"/>
                <a:ext cx="454017" cy="176418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连接符: 肘形 19">
                <a:extLst>
                  <a:ext uri="{FF2B5EF4-FFF2-40B4-BE49-F238E27FC236}">
                    <a16:creationId xmlns:a16="http://schemas.microsoft.com/office/drawing/2014/main" id="{3FBA3657-27F8-D90C-F0B5-EDF0DDEC9C92}"/>
                  </a:ext>
                </a:extLst>
              </p:cNvPr>
              <p:cNvCxnSpPr>
                <a:cxnSpLocks/>
                <a:stCxn id="15" idx="3"/>
                <a:endCxn id="18" idx="2"/>
              </p:cNvCxnSpPr>
              <p:nvPr/>
            </p:nvCxnSpPr>
            <p:spPr>
              <a:xfrm flipV="1">
                <a:off x="2772842" y="2996895"/>
                <a:ext cx="454017" cy="258400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连接符: 肘形 20">
                <a:extLst>
                  <a:ext uri="{FF2B5EF4-FFF2-40B4-BE49-F238E27FC236}">
                    <a16:creationId xmlns:a16="http://schemas.microsoft.com/office/drawing/2014/main" id="{1818A057-00F6-3BCA-4D00-F9BB9675D96B}"/>
                  </a:ext>
                </a:extLst>
              </p:cNvPr>
              <p:cNvCxnSpPr>
                <a:cxnSpLocks/>
                <a:stCxn id="18" idx="6"/>
                <a:endCxn id="38" idx="1"/>
              </p:cNvCxnSpPr>
              <p:nvPr/>
            </p:nvCxnSpPr>
            <p:spPr>
              <a:xfrm flipH="1">
                <a:off x="3051851" y="2996895"/>
                <a:ext cx="825308" cy="1196287"/>
              </a:xfrm>
              <a:prstGeom prst="bentConnector5">
                <a:avLst>
                  <a:gd name="adj1" fmla="val -45724"/>
                  <a:gd name="adj2" fmla="val 43370"/>
                  <a:gd name="adj3" fmla="val 145724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D4BF852-E460-EB35-DAF0-68B5D626BE1A}"/>
                  </a:ext>
                </a:extLst>
              </p:cNvPr>
              <p:cNvSpPr/>
              <p:nvPr/>
            </p:nvSpPr>
            <p:spPr>
              <a:xfrm>
                <a:off x="5100424" y="1953880"/>
                <a:ext cx="2312400" cy="3712028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000" b="1" dirty="0">
                    <a:solidFill>
                      <a:schemeClr val="tx1"/>
                    </a:solidFill>
                  </a:rPr>
                  <a:t>2.4G Tx</a:t>
                </a:r>
                <a:endParaRPr lang="zh-CN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F07A5A04-1DA7-EED5-2CD3-4864E039F53C}"/>
                  </a:ext>
                </a:extLst>
              </p:cNvPr>
              <p:cNvSpPr txBox="1"/>
              <p:nvPr/>
            </p:nvSpPr>
            <p:spPr>
              <a:xfrm>
                <a:off x="5101729" y="3698629"/>
                <a:ext cx="1311384" cy="989227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00" dirty="0"/>
                  <a:t>I2S</a:t>
                </a:r>
                <a:endParaRPr lang="en-US" altLang="zh-CN" sz="900" dirty="0"/>
              </a:p>
              <a:p>
                <a:pPr algn="r"/>
                <a:r>
                  <a:rPr lang="en-US" altLang="zh-CN" sz="500" dirty="0"/>
                  <a:t>(</a:t>
                </a:r>
                <a:r>
                  <a:rPr lang="en-US" altLang="zh-CN" sz="600" dirty="0"/>
                  <a:t>Master</a:t>
                </a:r>
                <a:r>
                  <a:rPr lang="en-US" altLang="zh-CN" sz="500" dirty="0"/>
                  <a:t>)</a:t>
                </a:r>
                <a:endParaRPr lang="zh-CN" altLang="en-US" sz="600" dirty="0"/>
              </a:p>
            </p:txBody>
          </p: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30E5DAE4-35A3-72B7-F9EC-CAA753F8BA69}"/>
                  </a:ext>
                </a:extLst>
              </p:cNvPr>
              <p:cNvCxnSpPr>
                <a:cxnSpLocks/>
                <a:stCxn id="39" idx="3"/>
                <a:endCxn id="42" idx="3"/>
              </p:cNvCxnSpPr>
              <p:nvPr/>
            </p:nvCxnSpPr>
            <p:spPr>
              <a:xfrm flipV="1">
                <a:off x="4495396" y="4488310"/>
                <a:ext cx="614510" cy="1072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2A96AE5-83C9-35F7-E4FA-E3DA4067F7CA}"/>
                  </a:ext>
                </a:extLst>
              </p:cNvPr>
              <p:cNvSpPr txBox="1"/>
              <p:nvPr/>
            </p:nvSpPr>
            <p:spPr>
              <a:xfrm>
                <a:off x="6654862" y="3809621"/>
                <a:ext cx="751634" cy="62077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>
                <a:noAutofit/>
              </a:bodyPr>
              <a:lstStyle/>
              <a:p>
                <a:pPr algn="r"/>
                <a:r>
                  <a:rPr lang="en-US" altLang="zh-CN" sz="700" dirty="0"/>
                  <a:t>RF</a:t>
                </a:r>
                <a:endParaRPr lang="zh-CN" altLang="en-US" sz="700" dirty="0"/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FAF6225F-6011-49D4-6408-2FA49B8F4908}"/>
                  </a:ext>
                </a:extLst>
              </p:cNvPr>
              <p:cNvCxnSpPr>
                <a:cxnSpLocks/>
                <a:stCxn id="34" idx="3"/>
                <a:endCxn id="40" idx="3"/>
              </p:cNvCxnSpPr>
              <p:nvPr/>
            </p:nvCxnSpPr>
            <p:spPr>
              <a:xfrm rot="10800000" flipV="1">
                <a:off x="4495396" y="3909020"/>
                <a:ext cx="614510" cy="1217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连接符: 肘形 26">
                <a:extLst>
                  <a:ext uri="{FF2B5EF4-FFF2-40B4-BE49-F238E27FC236}">
                    <a16:creationId xmlns:a16="http://schemas.microsoft.com/office/drawing/2014/main" id="{C182EED4-8AA1-0193-E573-02BEA2E28A16}"/>
                  </a:ext>
                </a:extLst>
              </p:cNvPr>
              <p:cNvCxnSpPr>
                <a:cxnSpLocks/>
                <a:stCxn id="42" idx="1"/>
                <a:endCxn id="37" idx="3"/>
              </p:cNvCxnSpPr>
              <p:nvPr/>
            </p:nvCxnSpPr>
            <p:spPr>
              <a:xfrm flipV="1">
                <a:off x="5714791" y="4228509"/>
                <a:ext cx="1232596" cy="259801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16B9E97-6E0C-B2CE-0220-ED7F1234A0EC}"/>
                  </a:ext>
                </a:extLst>
              </p:cNvPr>
              <p:cNvSpPr txBox="1"/>
              <p:nvPr/>
            </p:nvSpPr>
            <p:spPr>
              <a:xfrm>
                <a:off x="3517635" y="4972488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(Slaver)</a:t>
                </a:r>
                <a:endParaRPr lang="zh-CN" altLang="en-US" sz="500" dirty="0"/>
              </a:p>
            </p:txBody>
          </p:sp>
          <p:cxnSp>
            <p:nvCxnSpPr>
              <p:cNvPr id="29" name="连接符: 肘形 28">
                <a:extLst>
                  <a:ext uri="{FF2B5EF4-FFF2-40B4-BE49-F238E27FC236}">
                    <a16:creationId xmlns:a16="http://schemas.microsoft.com/office/drawing/2014/main" id="{49FACCCD-51A4-2E3E-827E-88D51C60CE4C}"/>
                  </a:ext>
                </a:extLst>
              </p:cNvPr>
              <p:cNvCxnSpPr>
                <a:cxnSpLocks/>
                <a:stCxn id="36" idx="1"/>
                <a:endCxn id="28" idx="3"/>
              </p:cNvCxnSpPr>
              <p:nvPr/>
            </p:nvCxnSpPr>
            <p:spPr>
              <a:xfrm rot="10800000">
                <a:off x="4495541" y="5255401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连接符: 肘形 29">
                <a:extLst>
                  <a:ext uri="{FF2B5EF4-FFF2-40B4-BE49-F238E27FC236}">
                    <a16:creationId xmlns:a16="http://schemas.microsoft.com/office/drawing/2014/main" id="{D601DE3F-EF03-1BCD-4B1E-E8188DF70017}"/>
                  </a:ext>
                </a:extLst>
              </p:cNvPr>
              <p:cNvCxnSpPr>
                <a:cxnSpLocks/>
                <a:stCxn id="28" idx="3"/>
                <a:endCxn id="36" idx="1"/>
              </p:cNvCxnSpPr>
              <p:nvPr/>
            </p:nvCxnSpPr>
            <p:spPr>
              <a:xfrm>
                <a:off x="4495539" y="5255400"/>
                <a:ext cx="611708" cy="172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箭头: 五边形 33">
                <a:extLst>
                  <a:ext uri="{FF2B5EF4-FFF2-40B4-BE49-F238E27FC236}">
                    <a16:creationId xmlns:a16="http://schemas.microsoft.com/office/drawing/2014/main" id="{55B9B054-BF1C-1B32-5C21-8F17FD70F19A}"/>
                  </a:ext>
                </a:extLst>
              </p:cNvPr>
              <p:cNvSpPr/>
              <p:nvPr/>
            </p:nvSpPr>
            <p:spPr>
              <a:xfrm flipH="1">
                <a:off x="5109906" y="379320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连接符: 肘形 34">
                <a:extLst>
                  <a:ext uri="{FF2B5EF4-FFF2-40B4-BE49-F238E27FC236}">
                    <a16:creationId xmlns:a16="http://schemas.microsoft.com/office/drawing/2014/main" id="{DD242BC4-9651-CD40-F3AF-7AD25716AD5A}"/>
                  </a:ext>
                </a:extLst>
              </p:cNvPr>
              <p:cNvCxnSpPr>
                <a:cxnSpLocks/>
                <a:stCxn id="43" idx="3"/>
                <a:endCxn id="41" idx="3"/>
              </p:cNvCxnSpPr>
              <p:nvPr/>
            </p:nvCxnSpPr>
            <p:spPr>
              <a:xfrm rot="10800000" flipV="1">
                <a:off x="4495396" y="4199295"/>
                <a:ext cx="610195" cy="513"/>
              </a:xfrm>
              <a:prstGeom prst="bentConnector3">
                <a:avLst>
                  <a:gd name="adj1" fmla="val 50000"/>
                </a:avLst>
              </a:prstGeom>
              <a:grpFill/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9C53511A-A830-FB3E-538A-7ACC0EACD54C}"/>
                  </a:ext>
                </a:extLst>
              </p:cNvPr>
              <p:cNvSpPr txBox="1"/>
              <p:nvPr/>
            </p:nvSpPr>
            <p:spPr>
              <a:xfrm>
                <a:off x="5107248" y="4974210"/>
                <a:ext cx="977904" cy="565822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en-US" altLang="zh-CN" sz="700" dirty="0" err="1"/>
                  <a:t>Uart</a:t>
                </a:r>
                <a:r>
                  <a:rPr lang="en-US" altLang="zh-CN" sz="700" dirty="0"/>
                  <a:t>/</a:t>
                </a:r>
              </a:p>
              <a:p>
                <a:r>
                  <a:rPr lang="en-US" altLang="zh-CN" sz="700" dirty="0"/>
                  <a:t>I2C</a:t>
                </a:r>
                <a:r>
                  <a:rPr lang="en-US" altLang="zh-CN" sz="500" dirty="0"/>
                  <a:t>(Master)</a:t>
                </a:r>
                <a:endParaRPr lang="zh-CN" altLang="en-US" sz="500" dirty="0"/>
              </a:p>
            </p:txBody>
          </p:sp>
          <p:sp>
            <p:nvSpPr>
              <p:cNvPr id="37" name="箭头: 五边形 36">
                <a:extLst>
                  <a:ext uri="{FF2B5EF4-FFF2-40B4-BE49-F238E27FC236}">
                    <a16:creationId xmlns:a16="http://schemas.microsoft.com/office/drawing/2014/main" id="{13988AAA-3BF8-E35E-F290-3BA1339259EF}"/>
                  </a:ext>
                </a:extLst>
              </p:cNvPr>
              <p:cNvSpPr/>
              <p:nvPr/>
            </p:nvSpPr>
            <p:spPr>
              <a:xfrm flipH="1">
                <a:off x="6947387" y="4138528"/>
                <a:ext cx="456828" cy="179962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Tx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F7D0217-97C8-D016-10E1-2ABD8A86A6B9}"/>
                  </a:ext>
                </a:extLst>
              </p:cNvPr>
              <p:cNvSpPr txBox="1"/>
              <p:nvPr/>
            </p:nvSpPr>
            <p:spPr>
              <a:xfrm>
                <a:off x="3051851" y="3698507"/>
                <a:ext cx="1446919" cy="989350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r>
                  <a:rPr lang="en-US" altLang="zh-CN" sz="1000" dirty="0"/>
                  <a:t>I2S</a:t>
                </a:r>
              </a:p>
              <a:p>
                <a:r>
                  <a:rPr lang="en-US" altLang="zh-CN" sz="600" dirty="0"/>
                  <a:t>(</a:t>
                </a:r>
                <a:r>
                  <a:rPr lang="en-US" altLang="zh-CN" sz="700" dirty="0"/>
                  <a:t>Slaver</a:t>
                </a:r>
                <a:r>
                  <a:rPr lang="en-US" altLang="zh-CN" sz="600" dirty="0"/>
                  <a:t>)</a:t>
                </a:r>
                <a:endParaRPr lang="zh-CN" altLang="en-US" sz="600" dirty="0"/>
              </a:p>
            </p:txBody>
          </p:sp>
          <p:sp>
            <p:nvSpPr>
              <p:cNvPr id="39" name="箭头: 五边形 38">
                <a:extLst>
                  <a:ext uri="{FF2B5EF4-FFF2-40B4-BE49-F238E27FC236}">
                    <a16:creationId xmlns:a16="http://schemas.microsoft.com/office/drawing/2014/main" id="{56177E68-0648-2708-570D-51A973635CEF}"/>
                  </a:ext>
                </a:extLst>
              </p:cNvPr>
              <p:cNvSpPr/>
              <p:nvPr/>
            </p:nvSpPr>
            <p:spPr>
              <a:xfrm>
                <a:off x="3885331" y="4373562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SDO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箭头: 五边形 39">
                <a:extLst>
                  <a:ext uri="{FF2B5EF4-FFF2-40B4-BE49-F238E27FC236}">
                    <a16:creationId xmlns:a16="http://schemas.microsoft.com/office/drawing/2014/main" id="{DE399076-05A2-69AC-7B12-55C9D439AA74}"/>
                  </a:ext>
                </a:extLst>
              </p:cNvPr>
              <p:cNvSpPr/>
              <p:nvPr/>
            </p:nvSpPr>
            <p:spPr>
              <a:xfrm>
                <a:off x="3885331" y="3794417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LRCK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箭头: 五边形 40">
                <a:extLst>
                  <a:ext uri="{FF2B5EF4-FFF2-40B4-BE49-F238E27FC236}">
                    <a16:creationId xmlns:a16="http://schemas.microsoft.com/office/drawing/2014/main" id="{5B766D64-E916-E957-1DB7-F56F6910EEF4}"/>
                  </a:ext>
                </a:extLst>
              </p:cNvPr>
              <p:cNvSpPr/>
              <p:nvPr/>
            </p:nvSpPr>
            <p:spPr>
              <a:xfrm>
                <a:off x="3885331" y="4083990"/>
                <a:ext cx="61006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五边形 41">
                <a:extLst>
                  <a:ext uri="{FF2B5EF4-FFF2-40B4-BE49-F238E27FC236}">
                    <a16:creationId xmlns:a16="http://schemas.microsoft.com/office/drawing/2014/main" id="{7870CA3D-7711-6910-55CE-2BAFF7602EDC}"/>
                  </a:ext>
                </a:extLst>
              </p:cNvPr>
              <p:cNvSpPr/>
              <p:nvPr/>
            </p:nvSpPr>
            <p:spPr>
              <a:xfrm flipH="1">
                <a:off x="5109906" y="4372490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SDI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箭头: 五边形 42">
                <a:extLst>
                  <a:ext uri="{FF2B5EF4-FFF2-40B4-BE49-F238E27FC236}">
                    <a16:creationId xmlns:a16="http://schemas.microsoft.com/office/drawing/2014/main" id="{9979A1E2-B3CE-5C43-10AA-75A804B1C54D}"/>
                  </a:ext>
                </a:extLst>
              </p:cNvPr>
              <p:cNvSpPr/>
              <p:nvPr/>
            </p:nvSpPr>
            <p:spPr>
              <a:xfrm flipH="1">
                <a:off x="5105591" y="4083477"/>
                <a:ext cx="604885" cy="231640"/>
              </a:xfrm>
              <a:prstGeom prst="homePlat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500" dirty="0">
                    <a:solidFill>
                      <a:schemeClr val="tx1"/>
                    </a:solidFill>
                  </a:rPr>
                  <a:t>BCK</a:t>
                </a:r>
                <a:endParaRPr lang="zh-CN" altLang="en-US" sz="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362E362-687B-6692-8DB6-6669F9513EB8}"/>
                  </a:ext>
                </a:extLst>
              </p:cNvPr>
              <p:cNvSpPr txBox="1"/>
              <p:nvPr/>
            </p:nvSpPr>
            <p:spPr>
              <a:xfrm>
                <a:off x="10364224" y="3950260"/>
                <a:ext cx="468906" cy="339493"/>
              </a:xfrm>
              <a:prstGeom prst="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600" dirty="0"/>
                  <a:t>PO</a:t>
                </a:r>
                <a:endParaRPr lang="zh-CN" altLang="en-US" sz="600" dirty="0"/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E1B3C3F-7415-F5D7-9C06-99CD3463B315}"/>
                </a:ext>
              </a:extLst>
            </p:cNvPr>
            <p:cNvSpPr/>
            <p:nvPr/>
          </p:nvSpPr>
          <p:spPr>
            <a:xfrm>
              <a:off x="7922465" y="2086098"/>
              <a:ext cx="2103561" cy="3712027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2.4G Rx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7E9D796-79FA-EC8D-6CAE-AB8C2AB67CC0}"/>
                </a:ext>
              </a:extLst>
            </p:cNvPr>
            <p:cNvSpPr txBox="1"/>
            <p:nvPr/>
          </p:nvSpPr>
          <p:spPr>
            <a:xfrm>
              <a:off x="7928792" y="3954450"/>
              <a:ext cx="706510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RF</a:t>
              </a:r>
              <a:endParaRPr lang="zh-CN" altLang="en-US" sz="700" dirty="0"/>
            </a:p>
          </p:txBody>
        </p:sp>
        <p:sp>
          <p:nvSpPr>
            <p:cNvPr id="7" name="箭头: 五边形 6">
              <a:extLst>
                <a:ext uri="{FF2B5EF4-FFF2-40B4-BE49-F238E27FC236}">
                  <a16:creationId xmlns:a16="http://schemas.microsoft.com/office/drawing/2014/main" id="{086D0CCA-DE7F-016A-11BF-BAA9AB13E5F1}"/>
                </a:ext>
              </a:extLst>
            </p:cNvPr>
            <p:cNvSpPr/>
            <p:nvPr/>
          </p:nvSpPr>
          <p:spPr>
            <a:xfrm>
              <a:off x="7928791" y="4283357"/>
              <a:ext cx="464764" cy="168801"/>
            </a:xfrm>
            <a:prstGeom prst="homePlat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500" dirty="0">
                  <a:solidFill>
                    <a:schemeClr val="tx1"/>
                  </a:solidFill>
                </a:rPr>
                <a:t>Rx</a:t>
              </a:r>
              <a:endParaRPr lang="zh-CN" altLang="en-US" sz="500" dirty="0">
                <a:solidFill>
                  <a:schemeClr val="tx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2768913-3100-5CFC-735F-AE58102B28DB}"/>
                </a:ext>
              </a:extLst>
            </p:cNvPr>
            <p:cNvSpPr txBox="1"/>
            <p:nvPr/>
          </p:nvSpPr>
          <p:spPr>
            <a:xfrm>
              <a:off x="9366600" y="3949928"/>
              <a:ext cx="659425" cy="620772"/>
            </a:xfrm>
            <a:prstGeom prst="rect">
              <a:avLst/>
            </a:prstGeom>
            <a:grpFill/>
            <a:ln w="9525"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pPr algn="r"/>
              <a:r>
                <a:rPr lang="en-US" altLang="zh-CN" sz="700" dirty="0"/>
                <a:t>DAC</a:t>
              </a:r>
              <a:endParaRPr lang="zh-CN" altLang="en-US" sz="700" dirty="0"/>
            </a:p>
          </p:txBody>
        </p:sp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752AEB18-91FC-91B4-3EDA-AB29C0186C6A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8635302" y="4260314"/>
              <a:ext cx="731298" cy="4522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9">
              <a:extLst>
                <a:ext uri="{FF2B5EF4-FFF2-40B4-BE49-F238E27FC236}">
                  <a16:creationId xmlns:a16="http://schemas.microsoft.com/office/drawing/2014/main" id="{93143063-861D-75D3-8E8A-CA1367E7954F}"/>
                </a:ext>
              </a:extLst>
            </p:cNvPr>
            <p:cNvCxnSpPr>
              <a:cxnSpLocks/>
              <a:stCxn id="8" idx="3"/>
              <a:endCxn id="44" idx="1"/>
            </p:cNvCxnSpPr>
            <p:nvPr/>
          </p:nvCxnSpPr>
          <p:spPr>
            <a:xfrm flipV="1">
              <a:off x="10026024" y="4256538"/>
              <a:ext cx="429810" cy="3776"/>
            </a:xfrm>
            <a:prstGeom prst="bentConnector3">
              <a:avLst>
                <a:gd name="adj1" fmla="val 50000"/>
              </a:avLst>
            </a:prstGeom>
            <a:grpFill/>
            <a:ln w="952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ïṣlidè">
            <a:extLst>
              <a:ext uri="{FF2B5EF4-FFF2-40B4-BE49-F238E27FC236}">
                <a16:creationId xmlns:a16="http://schemas.microsoft.com/office/drawing/2014/main" id="{C49B29A4-7A5C-4FCB-1D3E-C04D766B6DF2}"/>
              </a:ext>
            </a:extLst>
          </p:cNvPr>
          <p:cNvSpPr/>
          <p:nvPr/>
        </p:nvSpPr>
        <p:spPr bwMode="auto">
          <a:xfrm>
            <a:off x="838200" y="1561662"/>
            <a:ext cx="3637814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支持双麦指向拾音，环境降噪，清晰拾取人声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实时监听，边录边听实时调整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数字音频输出，可适配电脑、手机、相机等各种设备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带数字屏显，清晰显示电量信息、配对状态、拾音模式、拾音幅度等各种状态。</a:t>
            </a:r>
          </a:p>
        </p:txBody>
      </p:sp>
      <p:sp>
        <p:nvSpPr>
          <p:cNvPr id="66" name="ïṣlidè">
            <a:extLst>
              <a:ext uri="{FF2B5EF4-FFF2-40B4-BE49-F238E27FC236}">
                <a16:creationId xmlns:a16="http://schemas.microsoft.com/office/drawing/2014/main" id="{87CEC56E-8E92-23E7-3559-0F04354EFD9D}"/>
              </a:ext>
            </a:extLst>
          </p:cNvPr>
          <p:cNvSpPr/>
          <p:nvPr/>
        </p:nvSpPr>
        <p:spPr bwMode="auto">
          <a:xfrm>
            <a:off x="4920433" y="1549650"/>
            <a:ext cx="2973888" cy="19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拾音方式：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双麦阵列指向性拾音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拾音角度：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90°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（降噪模式）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（原声模式）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2E17A60E-85D2-BFE2-55A5-9B340E5A0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02" y="3840681"/>
            <a:ext cx="3442484" cy="2330455"/>
          </a:xfrm>
          <a:prstGeom prst="rect">
            <a:avLst/>
          </a:prstGeom>
        </p:spPr>
      </p:pic>
      <p:sp>
        <p:nvSpPr>
          <p:cNvPr id="79" name="ïṣlidè">
            <a:extLst>
              <a:ext uri="{FF2B5EF4-FFF2-40B4-BE49-F238E27FC236}">
                <a16:creationId xmlns:a16="http://schemas.microsoft.com/office/drawing/2014/main" id="{F21B65DB-9664-76F6-54A3-57AF3A3C2B20}"/>
              </a:ext>
            </a:extLst>
          </p:cNvPr>
          <p:cNvSpPr/>
          <p:nvPr/>
        </p:nvSpPr>
        <p:spPr bwMode="auto">
          <a:xfrm>
            <a:off x="8019961" y="1528486"/>
            <a:ext cx="3295469" cy="221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拾音麦克风：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麦阵列，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驻极体麦克风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16K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40dB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SNR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&gt;74dB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CD3AAED3-4688-B7FC-9270-D00AA8D4D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81" name="日期占位符 1">
            <a:extLst>
              <a:ext uri="{FF2B5EF4-FFF2-40B4-BE49-F238E27FC236}">
                <a16:creationId xmlns:a16="http://schemas.microsoft.com/office/drawing/2014/main" id="{C6DB29C7-24D7-8AF7-BFFF-6F94A9470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82" name="页脚占位符 2">
            <a:extLst>
              <a:ext uri="{FF2B5EF4-FFF2-40B4-BE49-F238E27FC236}">
                <a16:creationId xmlns:a16="http://schemas.microsoft.com/office/drawing/2014/main" id="{BCE6E266-64AE-E28F-C786-AEB6927D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3" name="灯片编号占位符 3">
            <a:extLst>
              <a:ext uri="{FF2B5EF4-FFF2-40B4-BE49-F238E27FC236}">
                <a16:creationId xmlns:a16="http://schemas.microsoft.com/office/drawing/2014/main" id="{0620DDED-8B3F-2CCF-3832-EDE3A646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352986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FA53034-B5AF-4239-8C7B-1DD9930D2ACE}"/>
              </a:ext>
            </a:extLst>
          </p:cNvPr>
          <p:cNvGrpSpPr/>
          <p:nvPr/>
        </p:nvGrpSpPr>
        <p:grpSpPr>
          <a:xfrm>
            <a:off x="771252" y="1756652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E3E1B0A-73B0-D61D-3993-F2F41C2479C4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C33FE458-0BDE-547B-DFA0-43873DE19236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079B287E-35D3-A464-0ED0-1A2C5AB6D603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742DA909-8FA4-5EC7-22FE-743451F210A8}"/>
              </a:ext>
            </a:extLst>
          </p:cNvPr>
          <p:cNvSpPr txBox="1"/>
          <p:nvPr/>
        </p:nvSpPr>
        <p:spPr>
          <a:xfrm>
            <a:off x="663775" y="2858031"/>
            <a:ext cx="37733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AEC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、远场拾音、降噪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桌面会议宝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商显屏、电子白板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嵌入式麦克风阵列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智能音箱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远场拾音、降噪、声源定位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桌面式阵列麦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辅听器拾音麦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无线麦克风拾音器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对拾音方向有要求的鹅颈麦克风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 defTabSz="180000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对拾音方向有要求的领夹麦克风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25D7F88-B5CE-9E6B-F3EB-7DC299916E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87" r="4571"/>
          <a:stretch/>
        </p:blipFill>
        <p:spPr>
          <a:xfrm>
            <a:off x="5293225" y="3974658"/>
            <a:ext cx="1681864" cy="161892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248C2D-3648-FC6D-3756-1A8EC0088B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888" y="1970570"/>
            <a:ext cx="2007995" cy="1425857"/>
          </a:xfrm>
          <a:prstGeom prst="rect">
            <a:avLst/>
          </a:prstGeom>
        </p:spPr>
      </p:pic>
      <p:sp>
        <p:nvSpPr>
          <p:cNvPr id="19477" name="页脚占位符 2">
            <a:extLst>
              <a:ext uri="{FF2B5EF4-FFF2-40B4-BE49-F238E27FC236}">
                <a16:creationId xmlns:a16="http://schemas.microsoft.com/office/drawing/2014/main" id="{CA94955A-7E59-D2FA-08B6-96B3D77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478" name="灯片编号占位符 3">
            <a:extLst>
              <a:ext uri="{FF2B5EF4-FFF2-40B4-BE49-F238E27FC236}">
                <a16:creationId xmlns:a16="http://schemas.microsoft.com/office/drawing/2014/main" id="{ECC493B5-5EB2-E564-F6BB-60159E6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19481" name="图片 19480">
            <a:extLst>
              <a:ext uri="{FF2B5EF4-FFF2-40B4-BE49-F238E27FC236}">
                <a16:creationId xmlns:a16="http://schemas.microsoft.com/office/drawing/2014/main" id="{D57D31CB-23E1-9EAD-E4F1-6744D6E7E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043" y="1970570"/>
            <a:ext cx="1883615" cy="1458430"/>
          </a:xfrm>
          <a:prstGeom prst="rect">
            <a:avLst/>
          </a:prstGeom>
        </p:spPr>
      </p:pic>
      <p:pic>
        <p:nvPicPr>
          <p:cNvPr id="19482" name="图片 19481">
            <a:extLst>
              <a:ext uri="{FF2B5EF4-FFF2-40B4-BE49-F238E27FC236}">
                <a16:creationId xmlns:a16="http://schemas.microsoft.com/office/drawing/2014/main" id="{85284499-D3B0-FAD5-5C66-262569E277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6076" y="1960172"/>
            <a:ext cx="1887724" cy="14688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117DF4-A5E4-D382-FC8D-7577B240B9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8671" r="94798">
                        <a14:foregroundMark x1="77457" y1="46875" x2="81503" y2="35000"/>
                        <a14:foregroundMark x1="94798" y1="28750" x2="84971" y2="68750"/>
                        <a14:foregroundMark x1="8671" y1="40625" x2="15607" y2="54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0424" y="3831007"/>
            <a:ext cx="2074709" cy="191880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D0DF7C5-18DB-8799-CC96-C086A47A642F}"/>
              </a:ext>
            </a:extLst>
          </p:cNvPr>
          <p:cNvGrpSpPr/>
          <p:nvPr/>
        </p:nvGrpSpPr>
        <p:grpSpPr>
          <a:xfrm>
            <a:off x="9466865" y="3976075"/>
            <a:ext cx="1691611" cy="1861732"/>
            <a:chOff x="10067924" y="1904269"/>
            <a:chExt cx="1691611" cy="18617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BA95B96-94B4-B7F2-6219-EEE505CE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7C987B0-04CC-454E-C377-332174FD9553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37A123D-F7A4-80AF-B6F2-895AFC65BBC9}"/>
              </a:ext>
            </a:extLst>
          </p:cNvPr>
          <p:cNvSpPr txBox="1"/>
          <p:nvPr/>
        </p:nvSpPr>
        <p:spPr>
          <a:xfrm>
            <a:off x="5413295" y="3473493"/>
            <a:ext cx="13131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智能音箱可视电话</a:t>
            </a:r>
            <a:endParaRPr lang="en-US" altLang="zh-CN" sz="1100" i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233D16-1457-B838-E229-56C28B9CC743}"/>
              </a:ext>
            </a:extLst>
          </p:cNvPr>
          <p:cNvSpPr txBox="1"/>
          <p:nvPr/>
        </p:nvSpPr>
        <p:spPr>
          <a:xfrm>
            <a:off x="7531574" y="3487593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智慧屏会议系统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90C4D9-D19C-E517-D260-073C0D1C4B86}"/>
              </a:ext>
            </a:extLst>
          </p:cNvPr>
          <p:cNvSpPr txBox="1"/>
          <p:nvPr/>
        </p:nvSpPr>
        <p:spPr>
          <a:xfrm>
            <a:off x="9894412" y="3491209"/>
            <a:ext cx="103105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桌面会议音箱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8D4FB17-35E5-CAFA-D42C-C128F90268C4}"/>
              </a:ext>
            </a:extLst>
          </p:cNvPr>
          <p:cNvSpPr txBox="1"/>
          <p:nvPr/>
        </p:nvSpPr>
        <p:spPr>
          <a:xfrm>
            <a:off x="7783651" y="5451015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领夹麦克风</a:t>
            </a:r>
            <a:endParaRPr lang="en-US" altLang="zh-CN" sz="1100" i="1" u="sng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2BBF44-0467-05C7-F046-9BEF79B6D9E8}"/>
              </a:ext>
            </a:extLst>
          </p:cNvPr>
          <p:cNvSpPr txBox="1"/>
          <p:nvPr/>
        </p:nvSpPr>
        <p:spPr>
          <a:xfrm>
            <a:off x="5360395" y="5384434"/>
            <a:ext cx="1366080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会议麦克风</a:t>
            </a:r>
            <a:r>
              <a:rPr lang="en-US" altLang="zh-CN" sz="1100" i="1" u="sng" dirty="0"/>
              <a:t>/</a:t>
            </a:r>
            <a:r>
              <a:rPr lang="zh-CN" altLang="en-US" sz="1100" i="1" u="sng" dirty="0"/>
              <a:t>拾音器</a:t>
            </a:r>
            <a:endParaRPr lang="en-US" altLang="zh-CN" sz="1100" i="1" u="sng" dirty="0"/>
          </a:p>
        </p:txBody>
      </p: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93941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桌面音箱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项目导入中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58027" y="3505846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65279" y="3505846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29968" y="3505845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42910" y="3505846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38471" y="4798468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39" y="5106130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825635" y="4798468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41" y="5106131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516193" y="4798468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356" y="5106131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306470" y="4798468"/>
            <a:ext cx="16580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163" y="5106131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90509" y="4798468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6278" y="5106131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114340" y="4798467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278" y="5106130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342" y="3519029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5025" y="3519028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809716" y="173512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7065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34349" y="3569045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8007180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98278" y="3600147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5409" y="1504148"/>
            <a:ext cx="4268291" cy="1898473"/>
          </a:xfrm>
          <a:prstGeom prst="rect">
            <a:avLst/>
          </a:prstGeom>
        </p:spPr>
      </p:pic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A71FBE6B-D2AC-8FDA-03BA-D437AACA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AB864DB3-FF87-A862-B826-6A8427FA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4" name="灯片编号占位符 3">
            <a:extLst>
              <a:ext uri="{FF2B5EF4-FFF2-40B4-BE49-F238E27FC236}">
                <a16:creationId xmlns:a16="http://schemas.microsoft.com/office/drawing/2014/main" id="{ABC66272-AFA6-A7AA-908A-E85CD82CA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1319604" y="2571499"/>
            <a:ext cx="391823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桌面便携式音箱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声道桌面音箱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游戏音箱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SoundBar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GamingBar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音箱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高保真音乐耳机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游戏虚拟多声道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空间音效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1391276" y="1679239"/>
            <a:ext cx="3316489" cy="676979"/>
            <a:chOff x="7933145" y="1257393"/>
            <a:chExt cx="3316489" cy="67697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933145" y="1934372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D2F0406-32F9-58EC-EF7E-17C738E8C9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08583" y="1591931"/>
            <a:ext cx="1774058" cy="171300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90DA035-19A3-3F03-5B84-B80DBD3DCB2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040" y="1599603"/>
            <a:ext cx="1790257" cy="1713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ABEC6672-D829-6C42-3FDE-1AB2015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883ECAA1-E9A3-F3B8-548E-D4742D5F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0B47C7BC-D174-B354-8168-75498F23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BCE424-6BB1-9134-841D-5B4E87249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60" b="92365" l="2473" r="94231">
                        <a14:foregroundMark x1="23626" y1="12315" x2="57418" y2="13300"/>
                        <a14:foregroundMark x1="19505" y1="11823" x2="44505" y2="12315"/>
                        <a14:foregroundMark x1="79396" y1="12315" x2="54396" y2="9360"/>
                        <a14:foregroundMark x1="10440" y1="90887" x2="71703" y2="87931"/>
                        <a14:foregroundMark x1="2747" y1="86207" x2="34341" y2="92365"/>
                        <a14:foregroundMark x1="42582" y1="89901" x2="82418" y2="91379"/>
                        <a14:foregroundMark x1="72802" y1="9852" x2="76923" y2="9360"/>
                        <a14:foregroundMark x1="94231" y1="84236" x2="92033" y2="684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5559" y="3701472"/>
            <a:ext cx="1555074" cy="18221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E66BB5-CD31-F9B6-02D0-93FF86F92FD0}"/>
              </a:ext>
            </a:extLst>
          </p:cNvPr>
          <p:cNvSpPr txBox="1"/>
          <p:nvPr/>
        </p:nvSpPr>
        <p:spPr>
          <a:xfrm>
            <a:off x="6676344" y="3312605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高保真音乐耳机</a:t>
            </a:r>
            <a:endParaRPr lang="en-US" altLang="zh-CN" sz="1100" i="1" u="sng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F78E1BE-2E47-3B1B-5FA7-92E1E398E9D4}"/>
              </a:ext>
            </a:extLst>
          </p:cNvPr>
          <p:cNvSpPr txBox="1"/>
          <p:nvPr/>
        </p:nvSpPr>
        <p:spPr>
          <a:xfrm>
            <a:off x="9123253" y="3399397"/>
            <a:ext cx="11721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桌面便携式音箱</a:t>
            </a:r>
            <a:endParaRPr lang="en-US" altLang="zh-CN" sz="1100" i="1" u="sng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10CACF-C9BF-865B-2AA3-66F3459A02C4}"/>
              </a:ext>
            </a:extLst>
          </p:cNvPr>
          <p:cNvSpPr txBox="1"/>
          <p:nvPr/>
        </p:nvSpPr>
        <p:spPr>
          <a:xfrm>
            <a:off x="5237038" y="5605733"/>
            <a:ext cx="88998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多声道音箱</a:t>
            </a:r>
            <a:endParaRPr lang="en-US" altLang="zh-CN" sz="1100" i="1" u="sng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361FD9E-F2D7-0111-1474-36F7D0FF77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98" y="3883734"/>
            <a:ext cx="2072398" cy="154456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3901FD3-C7C7-DBD7-9C0B-D753C8AA0F94}"/>
              </a:ext>
            </a:extLst>
          </p:cNvPr>
          <p:cNvSpPr txBox="1"/>
          <p:nvPr/>
        </p:nvSpPr>
        <p:spPr>
          <a:xfrm>
            <a:off x="7397878" y="5538954"/>
            <a:ext cx="89639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Gaming Bar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0A3D7-1B29-5763-FF06-A1864040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561" y="3930205"/>
            <a:ext cx="2288749" cy="152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70C6DB3-0F62-31B4-7F0E-1C0B5EE1D9BF}"/>
              </a:ext>
            </a:extLst>
          </p:cNvPr>
          <p:cNvSpPr txBox="1"/>
          <p:nvPr/>
        </p:nvSpPr>
        <p:spPr>
          <a:xfrm>
            <a:off x="9987066" y="5538954"/>
            <a:ext cx="80823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Sound Bar</a:t>
            </a:r>
          </a:p>
        </p:txBody>
      </p:sp>
    </p:spTree>
    <p:extLst>
      <p:ext uri="{BB962C8B-B14F-4D97-AF65-F5344CB8AC3E}">
        <p14:creationId xmlns:p14="http://schemas.microsoft.com/office/powerpoint/2010/main" val="1436032941"/>
      </p:ext>
    </p:extLst>
  </p:cSld>
  <p:clrMapOvr>
    <a:masterClrMapping/>
  </p:clrMapOvr>
  <p:transition advClick="0" advTm="5000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离线语音控制面板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（待发布）</a:t>
            </a:r>
          </a:p>
        </p:txBody>
      </p:sp>
      <p:sp>
        <p:nvSpPr>
          <p:cNvPr id="9" name="ïṣlidè"/>
          <p:cNvSpPr/>
          <p:nvPr/>
        </p:nvSpPr>
        <p:spPr bwMode="auto">
          <a:xfrm>
            <a:off x="723422" y="1497147"/>
            <a:ext cx="3315177" cy="193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支持离线语音控制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支持用户端自定义离线命令词，做到面板上的词，可见即可说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通讯和无线模块的音频传输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支持环境降噪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可搭载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大模型（在研中）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ïṣlidè"/>
          <p:cNvSpPr/>
          <p:nvPr/>
        </p:nvSpPr>
        <p:spPr bwMode="auto">
          <a:xfrm>
            <a:off x="7673354" y="1439162"/>
            <a:ext cx="3315177" cy="238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方案性能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3~4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米拾音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命令词：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支持最多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*3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页离线命令词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唤醒率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&gt;=95%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&gt;=90%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米内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&gt;=85%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ïṣlidè"/>
          <p:cNvSpPr/>
          <p:nvPr/>
        </p:nvSpPr>
        <p:spPr bwMode="auto">
          <a:xfrm>
            <a:off x="4085040" y="1497146"/>
            <a:ext cx="3214332" cy="157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设备兼容性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通讯支持市面上大多数无线主控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支持九音</a:t>
            </a:r>
            <a:r>
              <a:rPr lang="en-US" altLang="zh-CN" sz="1465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私有标准协议通讯，快速完成主控设备的接入和控制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DDF9F9F2-94DA-30A2-6F57-364B65E885CD}"/>
              </a:ext>
            </a:extLst>
          </p:cNvPr>
          <p:cNvGrpSpPr/>
          <p:nvPr/>
        </p:nvGrpSpPr>
        <p:grpSpPr>
          <a:xfrm>
            <a:off x="4262065" y="4095650"/>
            <a:ext cx="6051148" cy="2187334"/>
            <a:chOff x="5379547" y="4037660"/>
            <a:chExt cx="6051148" cy="2187334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040EE03-B308-EEAF-4DF9-4E89EE26C04F}"/>
                </a:ext>
              </a:extLst>
            </p:cNvPr>
            <p:cNvGrpSpPr/>
            <p:nvPr/>
          </p:nvGrpSpPr>
          <p:grpSpPr>
            <a:xfrm>
              <a:off x="5379547" y="4052968"/>
              <a:ext cx="4228262" cy="2148544"/>
              <a:chOff x="5022936" y="3511157"/>
              <a:chExt cx="4228262" cy="2148544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DC6C71E-7315-AAEB-9CE2-3193FDE9806B}"/>
                  </a:ext>
                </a:extLst>
              </p:cNvPr>
              <p:cNvSpPr/>
              <p:nvPr/>
            </p:nvSpPr>
            <p:spPr>
              <a:xfrm>
                <a:off x="6032807" y="3511157"/>
                <a:ext cx="3214332" cy="214854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altLang="zh-CN" sz="1100" b="1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altLang="zh-CN" sz="1600" b="1" dirty="0">
                    <a:solidFill>
                      <a:schemeClr val="tx1"/>
                    </a:solidFill>
                  </a:rPr>
                  <a:t>DSP</a:t>
                </a:r>
                <a:r>
                  <a:rPr lang="zh-CN" alt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</a:rPr>
                  <a:t>SNC8600</a:t>
                </a:r>
                <a:endParaRPr lang="zh-CN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CA9B57C1-2DC7-5209-831E-D1B88E24CFED}"/>
                  </a:ext>
                </a:extLst>
              </p:cNvPr>
              <p:cNvSpPr/>
              <p:nvPr/>
            </p:nvSpPr>
            <p:spPr>
              <a:xfrm>
                <a:off x="7060289" y="4497866"/>
                <a:ext cx="544837" cy="57126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100" b="1" dirty="0">
                    <a:solidFill>
                      <a:schemeClr val="tx1"/>
                    </a:solidFill>
                  </a:rPr>
                  <a:t>算法</a:t>
                </a:r>
              </a:p>
            </p:txBody>
          </p:sp>
          <p:cxnSp>
            <p:nvCxnSpPr>
              <p:cNvPr id="62" name="连接符: 肘形 18">
                <a:extLst>
                  <a:ext uri="{FF2B5EF4-FFF2-40B4-BE49-F238E27FC236}">
                    <a16:creationId xmlns:a16="http://schemas.microsoft.com/office/drawing/2014/main" id="{DD5AD432-0066-1C82-30EA-CCDB29246DF3}"/>
                  </a:ext>
                </a:extLst>
              </p:cNvPr>
              <p:cNvCxnSpPr>
                <a:cxnSpLocks/>
                <a:stCxn id="76" idx="3"/>
                <a:endCxn id="61" idx="2"/>
              </p:cNvCxnSpPr>
              <p:nvPr/>
            </p:nvCxnSpPr>
            <p:spPr>
              <a:xfrm>
                <a:off x="6630656" y="4418808"/>
                <a:ext cx="429633" cy="36468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96193D22-DEDE-697B-4C3A-5DF9555F5E14}"/>
                  </a:ext>
                </a:extLst>
              </p:cNvPr>
              <p:cNvGrpSpPr/>
              <p:nvPr/>
            </p:nvGrpSpPr>
            <p:grpSpPr>
              <a:xfrm>
                <a:off x="8156555" y="4208374"/>
                <a:ext cx="1090571" cy="771186"/>
                <a:chOff x="4525297" y="4465402"/>
                <a:chExt cx="1090571" cy="771186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54F8A4F0-488E-3F41-1A42-860C41D4F3B4}"/>
                    </a:ext>
                  </a:extLst>
                </p:cNvPr>
                <p:cNvSpPr txBox="1"/>
                <p:nvPr/>
              </p:nvSpPr>
              <p:spPr>
                <a:xfrm>
                  <a:off x="4525297" y="4465402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/>
                    <a:t>I2S</a:t>
                  </a:r>
                </a:p>
                <a:p>
                  <a:r>
                    <a:rPr lang="en-US" altLang="zh-CN" sz="700" dirty="0"/>
                    <a:t>(Slaver)</a:t>
                  </a:r>
                  <a:endParaRPr lang="zh-CN" altLang="en-US" sz="700" dirty="0"/>
                </a:p>
              </p:txBody>
            </p:sp>
            <p:sp>
              <p:nvSpPr>
                <p:cNvPr id="87" name="箭头: 五边形 24">
                  <a:extLst>
                    <a:ext uri="{FF2B5EF4-FFF2-40B4-BE49-F238E27FC236}">
                      <a16:creationId xmlns:a16="http://schemas.microsoft.com/office/drawing/2014/main" id="{A4A62579-6AD3-4EBE-F703-A9F55FF40BEC}"/>
                    </a:ext>
                  </a:extLst>
                </p:cNvPr>
                <p:cNvSpPr/>
                <p:nvPr/>
              </p:nvSpPr>
              <p:spPr>
                <a:xfrm>
                  <a:off x="4940729" y="5058218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箭头: 五边形 25">
                  <a:extLst>
                    <a:ext uri="{FF2B5EF4-FFF2-40B4-BE49-F238E27FC236}">
                      <a16:creationId xmlns:a16="http://schemas.microsoft.com/office/drawing/2014/main" id="{6924F48C-4CF1-71E1-B208-6529F2A079E1}"/>
                    </a:ext>
                  </a:extLst>
                </p:cNvPr>
                <p:cNvSpPr/>
                <p:nvPr/>
              </p:nvSpPr>
              <p:spPr>
                <a:xfrm>
                  <a:off x="4935645" y="450655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箭头: 五边形 26">
                  <a:extLst>
                    <a:ext uri="{FF2B5EF4-FFF2-40B4-BE49-F238E27FC236}">
                      <a16:creationId xmlns:a16="http://schemas.microsoft.com/office/drawing/2014/main" id="{418B4203-3F1D-D45F-9F00-F86E07F9FA39}"/>
                    </a:ext>
                  </a:extLst>
                </p:cNvPr>
                <p:cNvSpPr/>
                <p:nvPr/>
              </p:nvSpPr>
              <p:spPr>
                <a:xfrm>
                  <a:off x="4935645" y="469151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箭头: 五边形 27">
                  <a:extLst>
                    <a:ext uri="{FF2B5EF4-FFF2-40B4-BE49-F238E27FC236}">
                      <a16:creationId xmlns:a16="http://schemas.microsoft.com/office/drawing/2014/main" id="{F61CB286-3FBA-1659-D85F-A47F374E3340}"/>
                    </a:ext>
                  </a:extLst>
                </p:cNvPr>
                <p:cNvSpPr/>
                <p:nvPr/>
              </p:nvSpPr>
              <p:spPr>
                <a:xfrm>
                  <a:off x="4936460" y="487978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64" name="连接符: 肘形 35">
                <a:extLst>
                  <a:ext uri="{FF2B5EF4-FFF2-40B4-BE49-F238E27FC236}">
                    <a16:creationId xmlns:a16="http://schemas.microsoft.com/office/drawing/2014/main" id="{5D68A3CC-9A08-7663-72E7-423CBE8C5D54}"/>
                  </a:ext>
                </a:extLst>
              </p:cNvPr>
              <p:cNvCxnSpPr>
                <a:cxnSpLocks/>
                <a:stCxn id="61" idx="6"/>
                <a:endCxn id="87" idx="1"/>
              </p:cNvCxnSpPr>
              <p:nvPr/>
            </p:nvCxnSpPr>
            <p:spPr>
              <a:xfrm>
                <a:off x="7605126" y="4783497"/>
                <a:ext cx="966861" cy="896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491B8AED-8E4A-A039-7C0D-D873FFACDC48}"/>
                  </a:ext>
                </a:extLst>
              </p:cNvPr>
              <p:cNvGrpSpPr/>
              <p:nvPr/>
            </p:nvGrpSpPr>
            <p:grpSpPr>
              <a:xfrm>
                <a:off x="8160627" y="5099464"/>
                <a:ext cx="1090571" cy="452363"/>
                <a:chOff x="4537184" y="4291441"/>
                <a:chExt cx="1090571" cy="452363"/>
              </a:xfrm>
            </p:grpSpPr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6BF53CCB-DBF8-1DB4-6A5E-E79A0CE165DF}"/>
                    </a:ext>
                  </a:extLst>
                </p:cNvPr>
                <p:cNvSpPr txBox="1"/>
                <p:nvPr/>
              </p:nvSpPr>
              <p:spPr>
                <a:xfrm>
                  <a:off x="4537184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en-US" altLang="zh-CN" sz="1050" dirty="0" err="1"/>
                    <a:t>Uart</a:t>
                  </a:r>
                  <a:endParaRPr lang="en-US" altLang="zh-CN" sz="1050" dirty="0"/>
                </a:p>
                <a:p>
                  <a:endParaRPr lang="zh-CN" altLang="en-US" sz="700" dirty="0"/>
                </a:p>
              </p:txBody>
            </p:sp>
            <p:sp>
              <p:nvSpPr>
                <p:cNvPr id="84" name="箭头: 五边形 25">
                  <a:extLst>
                    <a:ext uri="{FF2B5EF4-FFF2-40B4-BE49-F238E27FC236}">
                      <a16:creationId xmlns:a16="http://schemas.microsoft.com/office/drawing/2014/main" id="{AA7D03AE-10E6-A998-D229-702475592322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五边形 26">
                  <a:extLst>
                    <a:ext uri="{FF2B5EF4-FFF2-40B4-BE49-F238E27FC236}">
                      <a16:creationId xmlns:a16="http://schemas.microsoft.com/office/drawing/2014/main" id="{0878A5EB-A264-B820-0B05-9EDA3795B755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D2638560-16E7-1409-1725-2A5603EA19C6}"/>
                  </a:ext>
                </a:extLst>
              </p:cNvPr>
              <p:cNvGrpSpPr/>
              <p:nvPr/>
            </p:nvGrpSpPr>
            <p:grpSpPr>
              <a:xfrm>
                <a:off x="5022936" y="4295697"/>
                <a:ext cx="1610519" cy="955939"/>
                <a:chOff x="5022936" y="4295697"/>
                <a:chExt cx="1610519" cy="955939"/>
              </a:xfrm>
            </p:grpSpPr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3ABDD20B-487B-28F7-AD10-F7B8F6DAF9BE}"/>
                    </a:ext>
                  </a:extLst>
                </p:cNvPr>
                <p:cNvGrpSpPr/>
                <p:nvPr/>
              </p:nvGrpSpPr>
              <p:grpSpPr>
                <a:xfrm>
                  <a:off x="5022936" y="4295697"/>
                  <a:ext cx="1607720" cy="307504"/>
                  <a:chOff x="5508445" y="4810335"/>
                  <a:chExt cx="1607720" cy="307504"/>
                </a:xfrm>
              </p:grpSpPr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BE20BA6F-1809-E3A7-A7A1-630D3D4CCC0C}"/>
                      </a:ext>
                    </a:extLst>
                  </p:cNvPr>
                  <p:cNvSpPr txBox="1"/>
                  <p:nvPr/>
                </p:nvSpPr>
                <p:spPr>
                  <a:xfrm>
                    <a:off x="5883646" y="4821765"/>
                    <a:ext cx="361031" cy="22659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36000" tIns="36000" rIns="36000" bIns="36000" rtlCol="0">
                    <a:spAutoFit/>
                  </a:bodyPr>
                  <a:lstStyle/>
                  <a:p>
                    <a:r>
                      <a:rPr lang="en-US" altLang="zh-CN" sz="1000" dirty="0"/>
                      <a:t>MIC1</a:t>
                    </a:r>
                    <a:endParaRPr lang="zh-CN" altLang="en-US" sz="1000" dirty="0"/>
                  </a:p>
                </p:txBody>
              </p:sp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005CB165-F5F3-5975-3DE5-2580FA3A6D48}"/>
                      </a:ext>
                    </a:extLst>
                  </p:cNvPr>
                  <p:cNvSpPr txBox="1"/>
                  <p:nvPr/>
                </p:nvSpPr>
                <p:spPr>
                  <a:xfrm>
                    <a:off x="6522927" y="4810335"/>
                    <a:ext cx="593238" cy="24622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00" dirty="0"/>
                      <a:t>PDM1</a:t>
                    </a:r>
                    <a:endParaRPr lang="zh-CN" altLang="en-US" sz="1000" dirty="0"/>
                  </a:p>
                </p:txBody>
              </p:sp>
              <p:cxnSp>
                <p:nvCxnSpPr>
                  <p:cNvPr id="81" name="直接箭头连接符 15">
                    <a:extLst>
                      <a:ext uri="{FF2B5EF4-FFF2-40B4-BE49-F238E27FC236}">
                        <a16:creationId xmlns:a16="http://schemas.microsoft.com/office/drawing/2014/main" id="{A3C6D039-128A-833C-7833-A819F18C6336}"/>
                      </a:ext>
                    </a:extLst>
                  </p:cNvPr>
                  <p:cNvCxnSpPr>
                    <a:cxnSpLocks/>
                    <a:stCxn id="75" idx="3"/>
                    <a:endCxn id="76" idx="1"/>
                  </p:cNvCxnSpPr>
                  <p:nvPr/>
                </p:nvCxnSpPr>
                <p:spPr>
                  <a:xfrm flipV="1">
                    <a:off x="6244677" y="4933446"/>
                    <a:ext cx="278250" cy="1615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82" name="图片 81">
                    <a:extLst>
                      <a:ext uri="{FF2B5EF4-FFF2-40B4-BE49-F238E27FC236}">
                        <a16:creationId xmlns:a16="http://schemas.microsoft.com/office/drawing/2014/main" id="{D9D3A2A4-38BF-2E3D-4BC8-5C41657754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508445" y="4813813"/>
                    <a:ext cx="361031" cy="3040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522B582C-E2DE-8293-9A8E-B9BBAFA0CFC7}"/>
                    </a:ext>
                  </a:extLst>
                </p:cNvPr>
                <p:cNvSpPr txBox="1"/>
                <p:nvPr/>
              </p:nvSpPr>
              <p:spPr>
                <a:xfrm>
                  <a:off x="6040217" y="4976512"/>
                  <a:ext cx="593238" cy="2462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/>
                    <a:t>PDM2</a:t>
                  </a:r>
                  <a:endParaRPr lang="zh-CN" altLang="en-US" sz="1000" dirty="0"/>
                </a:p>
              </p:txBody>
            </p:sp>
            <p:cxnSp>
              <p:nvCxnSpPr>
                <p:cNvPr id="72" name="直接箭头连接符 16">
                  <a:extLst>
                    <a:ext uri="{FF2B5EF4-FFF2-40B4-BE49-F238E27FC236}">
                      <a16:creationId xmlns:a16="http://schemas.microsoft.com/office/drawing/2014/main" id="{CC9FAA3A-9E55-7F83-E35D-2D4963C21952}"/>
                    </a:ext>
                  </a:extLst>
                </p:cNvPr>
                <p:cNvCxnSpPr>
                  <a:cxnSpLocks/>
                  <a:stCxn id="74" idx="3"/>
                  <a:endCxn id="71" idx="1"/>
                </p:cNvCxnSpPr>
                <p:nvPr/>
              </p:nvCxnSpPr>
              <p:spPr>
                <a:xfrm flipV="1">
                  <a:off x="5771366" y="5099623"/>
                  <a:ext cx="268851" cy="17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图片 72">
                  <a:extLst>
                    <a:ext uri="{FF2B5EF4-FFF2-40B4-BE49-F238E27FC236}">
                      <a16:creationId xmlns:a16="http://schemas.microsoft.com/office/drawing/2014/main" id="{B6096F3A-A7D7-5E13-B898-D84909066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420" y="4947610"/>
                  <a:ext cx="361031" cy="304026"/>
                </a:xfrm>
                <a:prstGeom prst="rect">
                  <a:avLst/>
                </a:prstGeom>
              </p:spPr>
            </p:pic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26209C7A-596A-4B12-F21F-CAC0BE456019}"/>
                    </a:ext>
                  </a:extLst>
                </p:cNvPr>
                <p:cNvSpPr txBox="1"/>
                <p:nvPr/>
              </p:nvSpPr>
              <p:spPr>
                <a:xfrm>
                  <a:off x="5410335" y="4988123"/>
                  <a:ext cx="361031" cy="2265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lIns="36000" tIns="36000" rIns="36000" bIns="36000" rtlCol="0">
                  <a:spAutoFit/>
                </a:bodyPr>
                <a:lstStyle/>
                <a:p>
                  <a:r>
                    <a:rPr lang="en-US" altLang="zh-CN" sz="1000" dirty="0"/>
                    <a:t>MIC2</a:t>
                  </a:r>
                  <a:endParaRPr lang="zh-CN" altLang="en-US" sz="1000" dirty="0"/>
                </a:p>
              </p:txBody>
            </p:sp>
          </p:grpSp>
          <p:cxnSp>
            <p:nvCxnSpPr>
              <p:cNvPr id="67" name="连接符: 肘形 19">
                <a:extLst>
                  <a:ext uri="{FF2B5EF4-FFF2-40B4-BE49-F238E27FC236}">
                    <a16:creationId xmlns:a16="http://schemas.microsoft.com/office/drawing/2014/main" id="{EC54649C-3B8B-3BF6-93F8-2E7EF0ABFAEB}"/>
                  </a:ext>
                </a:extLst>
              </p:cNvPr>
              <p:cNvCxnSpPr>
                <a:cxnSpLocks/>
                <a:stCxn id="71" idx="3"/>
                <a:endCxn id="61" idx="2"/>
              </p:cNvCxnSpPr>
              <p:nvPr/>
            </p:nvCxnSpPr>
            <p:spPr>
              <a:xfrm flipV="1">
                <a:off x="6633455" y="4783497"/>
                <a:ext cx="426834" cy="31612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4E14020-9041-7476-EDE8-06A213CB0593}"/>
                </a:ext>
              </a:extLst>
            </p:cNvPr>
            <p:cNvGrpSpPr/>
            <p:nvPr/>
          </p:nvGrpSpPr>
          <p:grpSpPr>
            <a:xfrm>
              <a:off x="9999560" y="4037660"/>
              <a:ext cx="1431135" cy="2187334"/>
              <a:chOff x="9272162" y="2789006"/>
              <a:chExt cx="1431135" cy="2187334"/>
            </a:xfrm>
          </p:grpSpPr>
          <p:sp>
            <p:nvSpPr>
              <p:cNvPr id="46" name="矩形: 圆角 123">
                <a:extLst>
                  <a:ext uri="{FF2B5EF4-FFF2-40B4-BE49-F238E27FC236}">
                    <a16:creationId xmlns:a16="http://schemas.microsoft.com/office/drawing/2014/main" id="{214A0F6D-6229-BDFA-CCC7-B78CEE23FE2A}"/>
                  </a:ext>
                </a:extLst>
              </p:cNvPr>
              <p:cNvSpPr/>
              <p:nvPr/>
            </p:nvSpPr>
            <p:spPr>
              <a:xfrm>
                <a:off x="9272162" y="2789006"/>
                <a:ext cx="1431135" cy="21873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1050" b="1" dirty="0">
                    <a:solidFill>
                      <a:schemeClr val="bg2">
                        <a:lumMod val="75000"/>
                      </a:schemeClr>
                    </a:solidFill>
                  </a:rPr>
                  <a:t>Main Solution</a:t>
                </a:r>
              </a:p>
              <a:p>
                <a:pPr marL="72000" algn="r"/>
                <a:r>
                  <a:rPr lang="zh-CN" altLang="en-US" sz="1050" b="1" dirty="0">
                    <a:solidFill>
                      <a:schemeClr val="bg2">
                        <a:lumMod val="75000"/>
                      </a:schemeClr>
                    </a:solidFill>
                  </a:rPr>
                  <a:t>主控解决方案</a:t>
                </a:r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1000" b="1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8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en-US" altLang="zh-CN" sz="9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72000" algn="r"/>
                <a:endParaRPr lang="zh-CN" altLang="en-US" sz="9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82DD240-8CCD-72A9-859E-903E618F5B10}"/>
                  </a:ext>
                </a:extLst>
              </p:cNvPr>
              <p:cNvGrpSpPr/>
              <p:nvPr/>
            </p:nvGrpSpPr>
            <p:grpSpPr>
              <a:xfrm flipH="1">
                <a:off x="9273800" y="3419566"/>
                <a:ext cx="1092217" cy="771186"/>
                <a:chOff x="6286183" y="4731655"/>
                <a:chExt cx="1092217" cy="771186"/>
              </a:xfrm>
            </p:grpSpPr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E6EC760E-8307-7A0C-F341-252533AB589D}"/>
                    </a:ext>
                  </a:extLst>
                </p:cNvPr>
                <p:cNvSpPr txBox="1"/>
                <p:nvPr/>
              </p:nvSpPr>
              <p:spPr>
                <a:xfrm>
                  <a:off x="6286183" y="4731655"/>
                  <a:ext cx="1090571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I2S</a:t>
                  </a:r>
                </a:p>
                <a:p>
                  <a:pPr algn="r"/>
                  <a:r>
                    <a:rPr lang="en-US" altLang="zh-CN" sz="700" dirty="0">
                      <a:solidFill>
                        <a:schemeClr val="bg2">
                          <a:lumMod val="75000"/>
                        </a:schemeClr>
                      </a:solidFill>
                    </a:rPr>
                    <a:t>(Master)</a:t>
                  </a:r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5" name="箭头: 五边形 146">
                  <a:extLst>
                    <a:ext uri="{FF2B5EF4-FFF2-40B4-BE49-F238E27FC236}">
                      <a16:creationId xmlns:a16="http://schemas.microsoft.com/office/drawing/2014/main" id="{08DC1452-9E88-A3E6-9F00-0FD544FA67F7}"/>
                    </a:ext>
                  </a:extLst>
                </p:cNvPr>
                <p:cNvSpPr/>
                <p:nvPr/>
              </p:nvSpPr>
              <p:spPr>
                <a:xfrm>
                  <a:off x="6704899" y="5325813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7" name="箭头: 五边形 147">
                  <a:extLst>
                    <a:ext uri="{FF2B5EF4-FFF2-40B4-BE49-F238E27FC236}">
                      <a16:creationId xmlns:a16="http://schemas.microsoft.com/office/drawing/2014/main" id="{7FE243F8-E101-C7C6-682D-8FE555593EC6}"/>
                    </a:ext>
                  </a:extLst>
                </p:cNvPr>
                <p:cNvSpPr/>
                <p:nvPr/>
              </p:nvSpPr>
              <p:spPr>
                <a:xfrm>
                  <a:off x="6699815" y="4774147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8" name="箭头: 五边形 148">
                  <a:extLst>
                    <a:ext uri="{FF2B5EF4-FFF2-40B4-BE49-F238E27FC236}">
                      <a16:creationId xmlns:a16="http://schemas.microsoft.com/office/drawing/2014/main" id="{82E8EDD2-C8C3-37A4-F33A-3C4C539F3022}"/>
                    </a:ext>
                  </a:extLst>
                </p:cNvPr>
                <p:cNvSpPr/>
                <p:nvPr/>
              </p:nvSpPr>
              <p:spPr>
                <a:xfrm>
                  <a:off x="6699815" y="495911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9" name="箭头: 五边形 149">
                  <a:extLst>
                    <a:ext uri="{FF2B5EF4-FFF2-40B4-BE49-F238E27FC236}">
                      <a16:creationId xmlns:a16="http://schemas.microsoft.com/office/drawing/2014/main" id="{404146E9-6B1A-8489-57D6-254D74753933}"/>
                    </a:ext>
                  </a:extLst>
                </p:cNvPr>
                <p:cNvSpPr/>
                <p:nvPr/>
              </p:nvSpPr>
              <p:spPr>
                <a:xfrm>
                  <a:off x="6700630" y="5147382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EC302D5-45DC-9E8D-A32D-04FD99E4E14B}"/>
                  </a:ext>
                </a:extLst>
              </p:cNvPr>
              <p:cNvGrpSpPr/>
              <p:nvPr/>
            </p:nvGrpSpPr>
            <p:grpSpPr>
              <a:xfrm flipH="1">
                <a:off x="9278884" y="4440980"/>
                <a:ext cx="1090571" cy="452363"/>
                <a:chOff x="4525309" y="4291441"/>
                <a:chExt cx="1090571" cy="452363"/>
              </a:xfrm>
            </p:grpSpPr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B3795A93-92BC-FB85-3056-EE9CAEC223BC}"/>
                    </a:ext>
                  </a:extLst>
                </p:cNvPr>
                <p:cNvSpPr txBox="1"/>
                <p:nvPr/>
              </p:nvSpPr>
              <p:spPr>
                <a:xfrm>
                  <a:off x="4525309" y="4291441"/>
                  <a:ext cx="1090571" cy="452363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r>
                    <a:rPr lang="zh-CN" altLang="en-US" sz="1050" dirty="0">
                      <a:solidFill>
                        <a:schemeClr val="bg2">
                          <a:lumMod val="75000"/>
                        </a:schemeClr>
                      </a:solidFill>
                    </a:rPr>
                    <a:t>                  </a:t>
                  </a:r>
                  <a:r>
                    <a:rPr lang="en-US" altLang="zh-CN" sz="1050" dirty="0" err="1">
                      <a:solidFill>
                        <a:schemeClr val="bg2">
                          <a:lumMod val="75000"/>
                        </a:schemeClr>
                      </a:solidFill>
                    </a:rPr>
                    <a:t>Uart</a:t>
                  </a:r>
                  <a:endParaRPr lang="en-US" altLang="zh-CN" sz="105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  <a:p>
                  <a:endParaRPr lang="zh-CN" altLang="en-US" sz="7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2" name="箭头: 五边形 25">
                  <a:extLst>
                    <a:ext uri="{FF2B5EF4-FFF2-40B4-BE49-F238E27FC236}">
                      <a16:creationId xmlns:a16="http://schemas.microsoft.com/office/drawing/2014/main" id="{75460431-5537-176F-F132-6F60B3D7E3F5}"/>
                    </a:ext>
                  </a:extLst>
                </p:cNvPr>
                <p:cNvSpPr/>
                <p:nvPr/>
              </p:nvSpPr>
              <p:spPr>
                <a:xfrm>
                  <a:off x="4935657" y="4332591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Tx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53" name="箭头: 五边形 26">
                  <a:extLst>
                    <a:ext uri="{FF2B5EF4-FFF2-40B4-BE49-F238E27FC236}">
                      <a16:creationId xmlns:a16="http://schemas.microsoft.com/office/drawing/2014/main" id="{3318375C-B792-5EA0-1E54-FDEAEDC39504}"/>
                    </a:ext>
                  </a:extLst>
                </p:cNvPr>
                <p:cNvSpPr/>
                <p:nvPr/>
              </p:nvSpPr>
              <p:spPr>
                <a:xfrm>
                  <a:off x="4935657" y="4517556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bg2">
                          <a:lumMod val="75000"/>
                        </a:schemeClr>
                      </a:solidFill>
                    </a:rPr>
                    <a:t>Rx</a:t>
                  </a:r>
                  <a:endParaRPr lang="zh-CN" altLang="en-US" sz="900" dirty="0">
                    <a:solidFill>
                      <a:schemeClr val="bg2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pic>
        <p:nvPicPr>
          <p:cNvPr id="115" name="图片 114">
            <a:extLst>
              <a:ext uri="{FF2B5EF4-FFF2-40B4-BE49-F238E27FC236}">
                <a16:creationId xmlns:a16="http://schemas.microsoft.com/office/drawing/2014/main" id="{2418C2A3-B71A-C51E-2377-A55F94C0D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770" y="3710211"/>
            <a:ext cx="2442027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62622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AIoT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扩展应用推荐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994170" y="2746220"/>
            <a:ext cx="38368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离线语音控制（自定义命令词）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智能面板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智能小家电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车载前端语音交互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智能电视语音唤醒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智能家居系统（自定义各单品的控制词）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咖啡机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陪伴型机器人</a:t>
            </a: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 defTabSz="18000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840321" y="1913320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F08C23FE-A9AE-1541-EAA5-80B4697B0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704" y="1982405"/>
            <a:ext cx="1567445" cy="154053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D24C82D-F778-0424-C949-056804962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3272" y="1986881"/>
            <a:ext cx="1682660" cy="15405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2AF6917-0226-085D-6EAA-30975FCE0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831" y="4147682"/>
            <a:ext cx="2115367" cy="154053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FB366F00-3366-1550-22C9-06B886D3DD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8709" y="2130485"/>
            <a:ext cx="1403842" cy="1392459"/>
          </a:xfrm>
          <a:prstGeom prst="rect">
            <a:avLst/>
          </a:prstGeom>
        </p:spPr>
      </p:pic>
      <p:sp>
        <p:nvSpPr>
          <p:cNvPr id="39" name="页脚占位符 2">
            <a:extLst>
              <a:ext uri="{FF2B5EF4-FFF2-40B4-BE49-F238E27FC236}">
                <a16:creationId xmlns:a16="http://schemas.microsoft.com/office/drawing/2014/main" id="{8CA44AAA-6B0B-6290-82CD-A29C87A7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0" name="灯片编号占位符 3">
            <a:extLst>
              <a:ext uri="{FF2B5EF4-FFF2-40B4-BE49-F238E27FC236}">
                <a16:creationId xmlns:a16="http://schemas.microsoft.com/office/drawing/2014/main" id="{DC14C0E4-C12F-622C-1932-C47A20F8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D61144-E583-FFA1-406F-06D62785884F}"/>
              </a:ext>
            </a:extLst>
          </p:cNvPr>
          <p:cNvSpPr txBox="1"/>
          <p:nvPr/>
        </p:nvSpPr>
        <p:spPr>
          <a:xfrm>
            <a:off x="5783117" y="3570775"/>
            <a:ext cx="74892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智能面板</a:t>
            </a:r>
            <a:endParaRPr lang="en-US" altLang="zh-CN" sz="1100" i="1" u="sng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D8A5A7-58E1-4741-7F4D-05346A94C8EF}"/>
              </a:ext>
            </a:extLst>
          </p:cNvPr>
          <p:cNvSpPr txBox="1"/>
          <p:nvPr/>
        </p:nvSpPr>
        <p:spPr>
          <a:xfrm>
            <a:off x="7447704" y="3612743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语音交互式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智能咖啡机</a:t>
            </a:r>
            <a:endParaRPr lang="en-US" altLang="zh-CN" sz="1100" i="1" u="sng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1BE27D3-9EC3-5154-1B6D-CEB2553D8495}"/>
              </a:ext>
            </a:extLst>
          </p:cNvPr>
          <p:cNvSpPr txBox="1"/>
          <p:nvPr/>
        </p:nvSpPr>
        <p:spPr>
          <a:xfrm>
            <a:off x="9580235" y="3579257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行车记录仪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语音交互</a:t>
            </a:r>
            <a:endParaRPr lang="en-US" altLang="zh-CN" sz="1100" i="1" u="sng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E853EA-7672-608A-BDC3-A6C1188606E8}"/>
              </a:ext>
            </a:extLst>
          </p:cNvPr>
          <p:cNvSpPr txBox="1"/>
          <p:nvPr/>
        </p:nvSpPr>
        <p:spPr>
          <a:xfrm>
            <a:off x="5811271" y="5688221"/>
            <a:ext cx="1806905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陪伴型机器人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儿童故事机</a:t>
            </a:r>
            <a:endParaRPr lang="en-US" altLang="zh-CN" sz="1100" i="1" u="sng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57387C-5D90-40B8-54E0-10A925E6C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400" y="4147682"/>
            <a:ext cx="3094533" cy="149735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B42BAE0-7A9A-D376-1397-E5B248126182}"/>
              </a:ext>
            </a:extLst>
          </p:cNvPr>
          <p:cNvSpPr txBox="1"/>
          <p:nvPr/>
        </p:nvSpPr>
        <p:spPr>
          <a:xfrm>
            <a:off x="8613008" y="5688221"/>
            <a:ext cx="223009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自定义离线控制命令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家用电视机</a:t>
            </a:r>
            <a:endParaRPr lang="en-US" altLang="zh-CN" sz="1100" i="1" u="sng" dirty="0"/>
          </a:p>
        </p:txBody>
      </p:sp>
    </p:spTree>
    <p:extLst>
      <p:ext uri="{BB962C8B-B14F-4D97-AF65-F5344CB8AC3E}">
        <p14:creationId xmlns:p14="http://schemas.microsoft.com/office/powerpoint/2010/main" val="220568046"/>
      </p:ext>
    </p:extLst>
  </p:cSld>
  <p:clrMapOvr>
    <a:masterClrMapping/>
  </p:clrMapOvr>
  <p:transition advClick="0" advTm="5000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（已发布）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/>
        </p:nvGraphicFramePr>
        <p:xfrm>
          <a:off x="778498" y="3976084"/>
          <a:ext cx="10640572" cy="23802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552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513221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596355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635861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675453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12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12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12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11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12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460" marR="59460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347769">
                <a:tc rowSpan="3">
                  <a:txBody>
                    <a:bodyPr/>
                    <a:lstStyle/>
                    <a:p>
                      <a:pPr algn="ctr"/>
                      <a:r>
                        <a:rPr lang="zh-CN" sz="13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4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8741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1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3089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251449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244248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9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9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265036"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9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9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778497" y="1289766"/>
            <a:ext cx="10599832" cy="2544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7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17032"/>
              <a:chOff x="2838856" y="987662"/>
              <a:chExt cx="1741240" cy="1717032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46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12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2847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7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3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7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3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7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7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1067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177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2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228594" indent="-228594">
                <a:buFont typeface="Arial" panose="020B0604020202020204" pitchFamily="34" charset="0"/>
                <a:buChar char="•"/>
                <a:defRPr/>
              </a:pP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2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1832" y="1701571"/>
            <a:ext cx="2727669" cy="1966752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2EB12D8B-F1D5-C9FA-CFF9-80914231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6" name="页脚占位符 2">
            <a:extLst>
              <a:ext uri="{FF2B5EF4-FFF2-40B4-BE49-F238E27FC236}">
                <a16:creationId xmlns:a16="http://schemas.microsoft.com/office/drawing/2014/main" id="{728CE196-11D2-A510-E5CC-FDDF6998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56F58570-1EC2-BE8A-B8CF-5A88F874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392728"/>
      </p:ext>
    </p:extLst>
  </p:cSld>
  <p:clrMapOvr>
    <a:masterClrMapping/>
  </p:clrMapOvr>
  <p:transition spd="slow" advTm="5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6" y="386814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6" y="1434781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50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42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46" indent="-171446" defTabSz="91374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4" name="日期占位符 1">
            <a:extLst>
              <a:ext uri="{FF2B5EF4-FFF2-40B4-BE49-F238E27FC236}">
                <a16:creationId xmlns:a16="http://schemas.microsoft.com/office/drawing/2014/main" id="{D772A404-871C-1C41-3B03-57259197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64F293F7-8216-1C52-C2AE-A52FC9F5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D2AE7D7A-3C23-7F31-21AF-09A8F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4656981" y="2252565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30519" y="1266541"/>
            <a:ext cx="3995420" cy="4998057"/>
            <a:chOff x="245238" y="1294356"/>
            <a:chExt cx="3995420" cy="4998058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898390"/>
              <a:ext cx="3935572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41379"/>
              <a:ext cx="3897630" cy="603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l" defTabSz="821690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6499" y="1294356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19372" y="1771483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63197" y="1429529"/>
          <a:ext cx="6798284" cy="492682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99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5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3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81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6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9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4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746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74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88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9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9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879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0437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20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202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1200" b="1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1200" b="1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687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9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ADE95A4-9EAD-1CEE-2A4A-F619643435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6" name="日期占位符 1">
            <a:extLst>
              <a:ext uri="{FF2B5EF4-FFF2-40B4-BE49-F238E27FC236}">
                <a16:creationId xmlns:a16="http://schemas.microsoft.com/office/drawing/2014/main" id="{2DA21525-D3D3-C7E2-4526-5D559EFC8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25BDBCED-05A3-EFB5-5787-DDA04179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421FAA27-90FE-97BC-C4C4-2635B88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原创设计师QQ598969553      _1">
            <a:extLst>
              <a:ext uri="{FF2B5EF4-FFF2-40B4-BE49-F238E27FC236}">
                <a16:creationId xmlns:a16="http://schemas.microsoft.com/office/drawing/2014/main" id="{857F14F0-0647-C2E3-C5C0-FF708B4C227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1" y="-10584"/>
            <a:ext cx="3407833" cy="6879168"/>
          </a:xfrm>
          <a:custGeom>
            <a:avLst/>
            <a:gdLst>
              <a:gd name="T0" fmla="*/ 0 w 1624"/>
              <a:gd name="T1" fmla="*/ 0 h 3250"/>
              <a:gd name="T2" fmla="*/ 2147483646 w 1624"/>
              <a:gd name="T3" fmla="*/ 2147483646 h 3250"/>
              <a:gd name="T4" fmla="*/ 0 w 1624"/>
              <a:gd name="T5" fmla="*/ 2147483646 h 3250"/>
              <a:gd name="T6" fmla="*/ 0 w 1624"/>
              <a:gd name="T7" fmla="*/ 0 h 3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624" h="3250">
                <a:moveTo>
                  <a:pt x="0" y="0"/>
                </a:moveTo>
                <a:lnTo>
                  <a:pt x="1624" y="1625"/>
                </a:lnTo>
                <a:lnTo>
                  <a:pt x="0" y="32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7" name="原创设计师QQ598969553      _2">
            <a:extLst>
              <a:ext uri="{FF2B5EF4-FFF2-40B4-BE49-F238E27FC236}">
                <a16:creationId xmlns:a16="http://schemas.microsoft.com/office/drawing/2014/main" id="{DAD8304A-B510-91D5-41CB-DC7D453F4705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0" y="2844800"/>
            <a:ext cx="584200" cy="1168400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2400"/>
          </a:p>
        </p:txBody>
      </p:sp>
      <p:sp>
        <p:nvSpPr>
          <p:cNvPr id="28" name="原创设计师QQ598969553      _3">
            <a:extLst>
              <a:ext uri="{FF2B5EF4-FFF2-40B4-BE49-F238E27FC236}">
                <a16:creationId xmlns:a16="http://schemas.microsoft.com/office/drawing/2014/main" id="{8D87D2DF-1D92-7475-69EE-DF923EB88C3D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620434" y="2082801"/>
            <a:ext cx="774700" cy="1545167"/>
          </a:xfrm>
          <a:custGeom>
            <a:avLst/>
            <a:gdLst>
              <a:gd name="T0" fmla="*/ 0 w 286"/>
              <a:gd name="T1" fmla="*/ 0 h 571"/>
              <a:gd name="T2" fmla="*/ 286 w 286"/>
              <a:gd name="T3" fmla="*/ 287 h 571"/>
              <a:gd name="T4" fmla="*/ 0 w 286"/>
              <a:gd name="T5" fmla="*/ 571 h 571"/>
              <a:gd name="T6" fmla="*/ 0 w 286"/>
              <a:gd name="T7" fmla="*/ 0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6" h="571">
                <a:moveTo>
                  <a:pt x="0" y="0"/>
                </a:moveTo>
                <a:lnTo>
                  <a:pt x="286" y="287"/>
                </a:lnTo>
                <a:lnTo>
                  <a:pt x="0" y="571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29" name="原创设计师QQ598969553      _4">
            <a:extLst>
              <a:ext uri="{FF2B5EF4-FFF2-40B4-BE49-F238E27FC236}">
                <a16:creationId xmlns:a16="http://schemas.microsoft.com/office/drawing/2014/main" id="{B96DCC60-AE72-D82A-7565-5D805D4877C9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2963333" y="2787651"/>
            <a:ext cx="628651" cy="1259416"/>
          </a:xfrm>
          <a:custGeom>
            <a:avLst/>
            <a:gdLst>
              <a:gd name="T0" fmla="*/ 0 w 278"/>
              <a:gd name="T1" fmla="*/ 0 h 557"/>
              <a:gd name="T2" fmla="*/ 2147483646 w 278"/>
              <a:gd name="T3" fmla="*/ 2147483646 h 557"/>
              <a:gd name="T4" fmla="*/ 0 w 278"/>
              <a:gd name="T5" fmla="*/ 2147483646 h 557"/>
              <a:gd name="T6" fmla="*/ 0 w 278"/>
              <a:gd name="T7" fmla="*/ 0 h 5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0" name="原创设计师QQ598969553      _5">
            <a:extLst>
              <a:ext uri="{FF2B5EF4-FFF2-40B4-BE49-F238E27FC236}">
                <a16:creationId xmlns:a16="http://schemas.microsoft.com/office/drawing/2014/main" id="{02D20DB5-AF90-1662-FE54-52882EF7F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908" y="3481970"/>
            <a:ext cx="134011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800" dirty="0">
                <a:solidFill>
                  <a:schemeClr val="accent2"/>
                </a:solidFill>
                <a:latin typeface="Impact" pitchFamily="34" charset="0"/>
                <a:ea typeface="微软雅黑" pitchFamily="34" charset="-122"/>
                <a:cs typeface="宋体" pitchFamily="2" charset="-122"/>
              </a:rPr>
              <a:t>谢 谢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34" name="原创设计师QQ598969553      _9">
            <a:extLst>
              <a:ext uri="{FF2B5EF4-FFF2-40B4-BE49-F238E27FC236}">
                <a16:creationId xmlns:a16="http://schemas.microsoft.com/office/drawing/2014/main" id="{B9B43FA4-413A-16A5-B921-7AA8F4E4BA5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1380067" y="4220634"/>
            <a:ext cx="2713567" cy="2713567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35" name="原创设计师QQ598969553      _10">
            <a:extLst>
              <a:ext uri="{FF2B5EF4-FFF2-40B4-BE49-F238E27FC236}">
                <a16:creationId xmlns:a16="http://schemas.microsoft.com/office/drawing/2014/main" id="{56858E09-3512-CB47-C993-60B26F039E79}"/>
              </a:ext>
            </a:extLst>
          </p:cNvPr>
          <p:cNvSpPr>
            <a:spLocks noGrp="1" noSelect="1" noRot="1" noChangeAspect="1" noMove="1" noResize="1" noChangeArrowheads="1" noChangeShapeType="1" noTextEdit="1"/>
          </p:cNvSpPr>
          <p:nvPr/>
        </p:nvSpPr>
        <p:spPr bwMode="auto">
          <a:xfrm>
            <a:off x="-23284" y="5636685"/>
            <a:ext cx="2711451" cy="271144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0" name="原创设计师QQ598969553      _11">
            <a:extLst>
              <a:ext uri="{FF2B5EF4-FFF2-40B4-BE49-F238E27FC236}">
                <a16:creationId xmlns:a16="http://schemas.microsoft.com/office/drawing/2014/main" id="{DBDA8F7E-6A07-033F-8351-3678F0AC115E}"/>
              </a:ext>
            </a:extLst>
          </p:cNvPr>
          <p:cNvSpPr>
            <a:spLocks noGrp="1" noSelect="1" noRot="1" noChangeAspect="1" noMove="1" noResize="1" noChangeShapeType="1" noTextEdit="1"/>
          </p:cNvSpPr>
          <p:nvPr/>
        </p:nvSpPr>
        <p:spPr>
          <a:xfrm>
            <a:off x="2787652" y="5636685"/>
            <a:ext cx="2711449" cy="2711449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 lim="800000"/>
          </a:ln>
        </p:spPr>
        <p:txBody>
          <a:bodyPr/>
          <a:lstStyle/>
          <a:p>
            <a:pPr>
              <a:defRPr/>
            </a:pPr>
            <a:endParaRPr lang="zh-CN" altLang="en-US" sz="2400" dirty="0"/>
          </a:p>
        </p:txBody>
      </p:sp>
      <p:sp>
        <p:nvSpPr>
          <p:cNvPr id="41" name="原创设计师QQ598969553      _12">
            <a:extLst>
              <a:ext uri="{FF2B5EF4-FFF2-40B4-BE49-F238E27FC236}">
                <a16:creationId xmlns:a16="http://schemas.microsoft.com/office/drawing/2014/main" id="{FC6FB6A4-0161-92FF-1FED-2E84FBF9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353" y="2385139"/>
            <a:ext cx="73866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深圳九音新声技术有限公司</a:t>
            </a:r>
            <a:endParaRPr lang="en-US" altLang="zh-CN" sz="4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1515" name="Picture 64" hidden="1">
            <a:extLst>
              <a:ext uri="{FF2B5EF4-FFF2-40B4-BE49-F238E27FC236}">
                <a16:creationId xmlns:a16="http://schemas.microsoft.com/office/drawing/2014/main" id="{30AD7C27-97C9-E92E-382D-4DD35F84489E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3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3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1">
            <a:extLst>
              <a:ext uri="{FF2B5EF4-FFF2-40B4-BE49-F238E27FC236}">
                <a16:creationId xmlns:a16="http://schemas.microsoft.com/office/drawing/2014/main" id="{8E44CAA6-917E-F5D4-C48E-D98DC6E4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9246D53A-A847-F446-868B-26FA40A54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54BED41E-E782-3547-84DA-BB8FB9C2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ADE98B8-6789-D9CE-90B3-52155FAFB1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0437" y="208107"/>
            <a:ext cx="10515600" cy="1325563"/>
          </a:xfrm>
        </p:spPr>
        <p:txBody>
          <a:bodyPr/>
          <a:lstStyle/>
          <a:p>
            <a:r>
              <a:rPr lang="en-US" altLang="zh-CN" b="1" dirty="0"/>
              <a:t>SNC8x </a:t>
            </a:r>
            <a:r>
              <a:rPr lang="zh-CN" altLang="en-US" b="1" dirty="0"/>
              <a:t>音频解决方案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16E4CEF0-C955-6435-423C-AC672A32BBD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91378884"/>
              </p:ext>
            </p:extLst>
          </p:nvPr>
        </p:nvGraphicFramePr>
        <p:xfrm>
          <a:off x="838200" y="18478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4669537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84DD1242-2EB9-9960-8A85-56D9438A9ABF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141" name="矩形 140">
              <a:extLst>
                <a:ext uri="{FF2B5EF4-FFF2-40B4-BE49-F238E27FC236}">
                  <a16:creationId xmlns:a16="http://schemas.microsoft.com/office/drawing/2014/main" id="{29082AE2-45EF-0964-E716-951C003EE839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C0F533E-7027-A8F3-29CB-B3731CAEB677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6" name="直接箭头连接符 5">
                <a:extLst>
                  <a:ext uri="{FF2B5EF4-FFF2-40B4-BE49-F238E27FC236}">
                    <a16:creationId xmlns:a16="http://schemas.microsoft.com/office/drawing/2014/main" id="{8057D240-ADF2-F4EF-FF65-A61912029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7D3ACCE-18AC-B750-E584-492AD86D7A28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19EFA3D-582B-DCB5-8113-4ECCA60F2DF6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12C6DF8-76C5-301A-783E-B4274825DC83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2568426D-5A66-C49F-59CB-1F76E56F41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D2F40FE4-53E5-B1EF-A517-37A0C4C5EA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EFDEC249-A029-F6D5-DDA9-6029D3E1B5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07722FF5-8AF0-4408-A92E-8A8CCA34C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5047CD69-E197-44DA-EE14-9C8CA3F426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9B174597-E661-DAE3-333E-3EE4FB726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4DC2B404-276E-0890-43B6-A715FA1F62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438F9FE1-994D-17C8-19E8-7A9A2FEA760F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BD8C487-A7C0-AF46-C0F0-92BCA8926ABC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B6356BEB-1EF2-D1C9-511B-28A750DC484D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DAF8FC5-C913-13C9-32FB-7201AFA7240B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45" name="直接箭头连接符 44">
                <a:extLst>
                  <a:ext uri="{FF2B5EF4-FFF2-40B4-BE49-F238E27FC236}">
                    <a16:creationId xmlns:a16="http://schemas.microsoft.com/office/drawing/2014/main" id="{BD3E7F0E-10E5-185A-D251-AB951AA71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BBB3886E-3A6E-FCF2-D341-8655993BDC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041BDC2E-0ED4-4657-BEDF-841C63BC6E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箭头连接符 124">
                <a:extLst>
                  <a:ext uri="{FF2B5EF4-FFF2-40B4-BE49-F238E27FC236}">
                    <a16:creationId xmlns:a16="http://schemas.microsoft.com/office/drawing/2014/main" id="{023184C6-7FD6-57D8-EEE3-63D5451270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2" descr="No description">
            <a:extLst>
              <a:ext uri="{FF2B5EF4-FFF2-40B4-BE49-F238E27FC236}">
                <a16:creationId xmlns:a16="http://schemas.microsoft.com/office/drawing/2014/main" id="{98937AC6-5320-2525-1EB4-4428D1DD8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400" b="90600" l="15000" r="83600">
                        <a14:foregroundMark x1="51000" y1="12800" x2="63000" y2="14200"/>
                        <a14:foregroundMark x1="63000" y1="90800" x2="53200" y2="80400"/>
                        <a14:foregroundMark x1="52400" y1="48400" x2="59600" y2="48400"/>
                        <a14:foregroundMark x1="49000" y1="51400" x2="58800" y2="45400"/>
                        <a14:foregroundMark x1="15000" y1="64000" x2="32800" y2="6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58" t="2645" r="7757" b="6898"/>
          <a:stretch/>
        </p:blipFill>
        <p:spPr bwMode="auto">
          <a:xfrm rot="20475661">
            <a:off x="3099977" y="4973977"/>
            <a:ext cx="1029818" cy="10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AA95D1-DDE0-E7D8-1474-CD099D7F44B6}"/>
              </a:ext>
            </a:extLst>
          </p:cNvPr>
          <p:cNvSpPr txBox="1"/>
          <p:nvPr/>
        </p:nvSpPr>
        <p:spPr>
          <a:xfrm>
            <a:off x="745218" y="3955320"/>
            <a:ext cx="1590500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降噪麦克风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单麦降噪</a:t>
            </a:r>
            <a:endParaRPr lang="zh-CN" altLang="en-US" sz="1600" i="1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5148BCF-9081-0C10-1F3E-BD92CF12D074}"/>
              </a:ext>
            </a:extLst>
          </p:cNvPr>
          <p:cNvSpPr txBox="1"/>
          <p:nvPr/>
        </p:nvSpPr>
        <p:spPr>
          <a:xfrm>
            <a:off x="747318" y="5178977"/>
            <a:ext cx="1867819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 Hi-Res</a:t>
            </a:r>
            <a:r>
              <a:rPr lang="zh-CN" altLang="en-US" sz="1600" b="1" dirty="0"/>
              <a:t>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E868B335-4595-C517-5C01-E39950A16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148" y="3864373"/>
            <a:ext cx="969201" cy="874332"/>
          </a:xfrm>
          <a:prstGeom prst="rect">
            <a:avLst/>
          </a:prstGeom>
        </p:spPr>
      </p:pic>
      <p:sp>
        <p:nvSpPr>
          <p:cNvPr id="99" name="文本框 98">
            <a:extLst>
              <a:ext uri="{FF2B5EF4-FFF2-40B4-BE49-F238E27FC236}">
                <a16:creationId xmlns:a16="http://schemas.microsoft.com/office/drawing/2014/main" id="{EFCD8AD1-D2A7-46CD-DCF8-B9FC8361F43E}"/>
              </a:ext>
            </a:extLst>
          </p:cNvPr>
          <p:cNvSpPr txBox="1"/>
          <p:nvPr/>
        </p:nvSpPr>
        <p:spPr>
          <a:xfrm>
            <a:off x="720668" y="2797810"/>
            <a:ext cx="1697901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领夹麦克风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</a:t>
            </a:r>
            <a:r>
              <a:rPr lang="en-US" altLang="zh-CN" sz="1200" i="1" dirty="0"/>
              <a:t>2.4G</a:t>
            </a:r>
            <a:r>
              <a:rPr lang="zh-CN" altLang="en-US" sz="1200" i="1" dirty="0"/>
              <a:t>解决方案</a:t>
            </a:r>
            <a:endParaRPr lang="en-US" altLang="zh-CN" sz="1200" i="1" dirty="0"/>
          </a:p>
        </p:txBody>
      </p:sp>
      <p:pic>
        <p:nvPicPr>
          <p:cNvPr id="100" name="图片 99" descr="黑色的麦克风&#10;&#10;中度可信度描述已自动生成">
            <a:extLst>
              <a:ext uri="{FF2B5EF4-FFF2-40B4-BE49-F238E27FC236}">
                <a16:creationId xmlns:a16="http://schemas.microsoft.com/office/drawing/2014/main" id="{0B850F1A-7D84-2BAC-E9B4-05DD59297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00" y="4989589"/>
            <a:ext cx="562329" cy="940376"/>
          </a:xfrm>
          <a:prstGeom prst="rect">
            <a:avLst/>
          </a:prstGeom>
        </p:spPr>
      </p:pic>
      <p:sp>
        <p:nvSpPr>
          <p:cNvPr id="101" name="文本框 100">
            <a:extLst>
              <a:ext uri="{FF2B5EF4-FFF2-40B4-BE49-F238E27FC236}">
                <a16:creationId xmlns:a16="http://schemas.microsoft.com/office/drawing/2014/main" id="{F9AA4C8D-2E31-5F01-9571-01BD7E781816}"/>
              </a:ext>
            </a:extLst>
          </p:cNvPr>
          <p:cNvSpPr txBox="1"/>
          <p:nvPr/>
        </p:nvSpPr>
        <p:spPr>
          <a:xfrm>
            <a:off x="4344446" y="5860234"/>
            <a:ext cx="1555193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79A6EEC-7AA4-3E5B-3F56-11584DD2BAA1}"/>
              </a:ext>
            </a:extLst>
          </p:cNvPr>
          <p:cNvSpPr txBox="1"/>
          <p:nvPr/>
        </p:nvSpPr>
        <p:spPr>
          <a:xfrm>
            <a:off x="4449112" y="3380016"/>
            <a:ext cx="152477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D3589C9F-12A4-FAAF-84C4-37C2464ED001}"/>
              </a:ext>
            </a:extLst>
          </p:cNvPr>
          <p:cNvSpPr txBox="1"/>
          <p:nvPr/>
        </p:nvSpPr>
        <p:spPr>
          <a:xfrm>
            <a:off x="2705728" y="4718361"/>
            <a:ext cx="116410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AGC</a:t>
            </a:r>
            <a:r>
              <a:rPr lang="zh-CN" altLang="en-US" sz="1100" i="1" u="sng" dirty="0"/>
              <a:t>鹅颈麦克风</a:t>
            </a:r>
            <a:endParaRPr lang="en-US" altLang="zh-CN" sz="1100" i="1" u="sng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A040AD0D-F779-A97C-C5B7-F618EB40966C}"/>
              </a:ext>
            </a:extLst>
          </p:cNvPr>
          <p:cNvSpPr txBox="1"/>
          <p:nvPr/>
        </p:nvSpPr>
        <p:spPr>
          <a:xfrm>
            <a:off x="2857372" y="5867823"/>
            <a:ext cx="130195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Hi-Res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A217A97-28F1-9D1D-720E-9B244C340AF5}"/>
              </a:ext>
            </a:extLst>
          </p:cNvPr>
          <p:cNvSpPr txBox="1"/>
          <p:nvPr/>
        </p:nvSpPr>
        <p:spPr>
          <a:xfrm>
            <a:off x="3035511" y="3537960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双麦指向性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18" name="图片 117" descr="黑色的麦克风&#10;&#10;中度可信度描述已自动生成">
            <a:extLst>
              <a:ext uri="{FF2B5EF4-FFF2-40B4-BE49-F238E27FC236}">
                <a16:creationId xmlns:a16="http://schemas.microsoft.com/office/drawing/2014/main" id="{449E20D9-1D65-3ADF-D44E-D16B934B5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39" y="4994805"/>
            <a:ext cx="555874" cy="929581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D1F948A4-42A2-0762-D3D5-0D383D66FF7E}"/>
              </a:ext>
            </a:extLst>
          </p:cNvPr>
          <p:cNvSpPr txBox="1"/>
          <p:nvPr/>
        </p:nvSpPr>
        <p:spPr>
          <a:xfrm>
            <a:off x="6123208" y="5834726"/>
            <a:ext cx="139750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5B1560CB-2B77-219D-D941-BFF3AD1DA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919" b="90608" l="9431" r="96619">
                        <a14:foregroundMark x1="8185" y1="74586" x2="10320" y2="57827"/>
                        <a14:foregroundMark x1="10320" y1="57827" x2="9431" y2="52670"/>
                        <a14:foregroundMark x1="42883" y1="8287" x2="85587" y2="18416"/>
                        <a14:foregroundMark x1="89502" y1="44383" x2="93238" y2="24125"/>
                        <a14:foregroundMark x1="58541" y1="90608" x2="69929" y2="89134"/>
                        <a14:foregroundMark x1="96619" y1="39779" x2="95552" y2="338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2268" y="2654537"/>
            <a:ext cx="1049716" cy="1014228"/>
          </a:xfrm>
          <a:prstGeom prst="rect">
            <a:avLst/>
          </a:prstGeom>
        </p:spPr>
      </p:pic>
      <p:sp>
        <p:nvSpPr>
          <p:cNvPr id="133" name="文本框 132">
            <a:extLst>
              <a:ext uri="{FF2B5EF4-FFF2-40B4-BE49-F238E27FC236}">
                <a16:creationId xmlns:a16="http://schemas.microsoft.com/office/drawing/2014/main" id="{F4D55E56-57DC-4F3D-1CD7-DD84945F6B7A}"/>
              </a:ext>
            </a:extLst>
          </p:cNvPr>
          <p:cNvSpPr txBox="1"/>
          <p:nvPr/>
        </p:nvSpPr>
        <p:spPr>
          <a:xfrm>
            <a:off x="901806" y="1727164"/>
            <a:ext cx="1396536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/>
              <a:t>对讲机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拾音降噪</a:t>
            </a:r>
            <a:endParaRPr lang="en-US" altLang="zh-CN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搭配对讲系统</a:t>
            </a:r>
            <a:endParaRPr lang="en-US" altLang="zh-CN" sz="1200" i="1" dirty="0"/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1E58A647-8107-F757-E691-F64792FE3A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426" y="1512280"/>
            <a:ext cx="804617" cy="836873"/>
          </a:xfrm>
          <a:prstGeom prst="rect">
            <a:avLst/>
          </a:prstGeom>
        </p:spPr>
      </p:pic>
      <p:sp>
        <p:nvSpPr>
          <p:cNvPr id="136" name="文本框 135">
            <a:extLst>
              <a:ext uri="{FF2B5EF4-FFF2-40B4-BE49-F238E27FC236}">
                <a16:creationId xmlns:a16="http://schemas.microsoft.com/office/drawing/2014/main" id="{C5981E26-012A-4DC1-51F0-5FF0E5C26E95}"/>
              </a:ext>
            </a:extLst>
          </p:cNvPr>
          <p:cNvSpPr txBox="1"/>
          <p:nvPr/>
        </p:nvSpPr>
        <p:spPr>
          <a:xfrm>
            <a:off x="3744243" y="2270212"/>
            <a:ext cx="1665841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zh-CN" altLang="en-US" sz="1100" i="1" u="sng" dirty="0"/>
              <a:t>传统降噪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车载手咪设备</a:t>
            </a:r>
            <a:endParaRPr lang="en-US" altLang="zh-CN" sz="1100" i="1" u="sng" dirty="0"/>
          </a:p>
        </p:txBody>
      </p:sp>
      <p:pic>
        <p:nvPicPr>
          <p:cNvPr id="139" name="图片 138">
            <a:extLst>
              <a:ext uri="{FF2B5EF4-FFF2-40B4-BE49-F238E27FC236}">
                <a16:creationId xmlns:a16="http://schemas.microsoft.com/office/drawing/2014/main" id="{29485FCA-7115-97BE-7CCE-C25321BEB4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23" b="94521" l="9896" r="89844">
                        <a14:foregroundMark x1="36458" y1="6164" x2="69531" y2="5023"/>
                        <a14:foregroundMark x1="52865" y1="94521" x2="52865" y2="85160"/>
                      </a14:backgroundRemoval>
                    </a14:imgEffect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923" y="1488077"/>
            <a:ext cx="911737" cy="948287"/>
          </a:xfrm>
          <a:prstGeom prst="rect">
            <a:avLst/>
          </a:prstGeom>
        </p:spPr>
      </p:pic>
      <p:sp>
        <p:nvSpPr>
          <p:cNvPr id="140" name="文本框 139">
            <a:extLst>
              <a:ext uri="{FF2B5EF4-FFF2-40B4-BE49-F238E27FC236}">
                <a16:creationId xmlns:a16="http://schemas.microsoft.com/office/drawing/2014/main" id="{D06D53D8-AEED-4DB3-6D2A-71D5E9A1982D}"/>
              </a:ext>
            </a:extLst>
          </p:cNvPr>
          <p:cNvSpPr txBox="1"/>
          <p:nvPr/>
        </p:nvSpPr>
        <p:spPr>
          <a:xfrm>
            <a:off x="8396122" y="2383736"/>
            <a:ext cx="1226618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肩咪设备</a:t>
            </a:r>
            <a:endParaRPr lang="en-US" altLang="zh-CN" sz="1100" i="1" u="sng" dirty="0"/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F8DF8C61-E381-679E-6B97-93BE99EDFBE4}"/>
              </a:ext>
            </a:extLst>
          </p:cNvPr>
          <p:cNvSpPr txBox="1"/>
          <p:nvPr/>
        </p:nvSpPr>
        <p:spPr>
          <a:xfrm>
            <a:off x="7102138" y="3506219"/>
            <a:ext cx="1367682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无线麦克风</a:t>
            </a:r>
            <a:endParaRPr lang="en-US" altLang="zh-CN" sz="1100" i="1" u="sng" dirty="0"/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A0088955-2DE5-C8A0-7680-C6A939744A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448" y="2732152"/>
            <a:ext cx="1019118" cy="8375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445C965-F90E-411E-7056-2C76E77DB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351" y="1495018"/>
            <a:ext cx="886011" cy="857167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655C24B-D520-5EAE-576C-3B5636B00171}"/>
              </a:ext>
            </a:extLst>
          </p:cNvPr>
          <p:cNvSpPr txBox="1"/>
          <p:nvPr/>
        </p:nvSpPr>
        <p:spPr>
          <a:xfrm>
            <a:off x="2050611" y="2347180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124" name="图片 123">
            <a:extLst>
              <a:ext uri="{FF2B5EF4-FFF2-40B4-BE49-F238E27FC236}">
                <a16:creationId xmlns:a16="http://schemas.microsoft.com/office/drawing/2014/main" id="{9C38F182-E3EC-9122-FB21-9AA5F91102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226" b="90909" l="4598" r="93487">
                        <a14:foregroundMark x1="81226" y1="65268" x2="84674" y2="18182"/>
                        <a14:foregroundMark x1="84674" y1="18182" x2="85441" y2="18182"/>
                        <a14:foregroundMark x1="72414" y1="9091" x2="93487" y2="9091"/>
                        <a14:foregroundMark x1="30460" y1="10723" x2="47318" y2="9091"/>
                        <a14:foregroundMark x1="4598" y1="51282" x2="19540" y2="49650"/>
                        <a14:foregroundMark x1="4598" y1="47086" x2="17433" y2="45455"/>
                        <a14:foregroundMark x1="39847" y1="50350" x2="43870" y2="49650"/>
                        <a14:foregroundMark x1="71839" y1="7459" x2="90038" y2="9091"/>
                        <a14:foregroundMark x1="32375" y1="8392" x2="52874" y2="8392"/>
                        <a14:foregroundMark x1="31034" y1="89977" x2="50766" y2="9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1667" y="2622547"/>
            <a:ext cx="1019118" cy="8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7039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8">
            <a:extLst>
              <a:ext uri="{FF2B5EF4-FFF2-40B4-BE49-F238E27FC236}">
                <a16:creationId xmlns:a16="http://schemas.microsoft.com/office/drawing/2014/main" id="{97EBF3D0-D950-B645-676A-39A6A80F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ïṣlidè">
            <a:extLst>
              <a:ext uri="{FF2B5EF4-FFF2-40B4-BE49-F238E27FC236}">
                <a16:creationId xmlns:a16="http://schemas.microsoft.com/office/drawing/2014/main" id="{209D5D91-ABED-12D7-75F7-2DA097A93628}"/>
              </a:ext>
            </a:extLst>
          </p:cNvPr>
          <p:cNvSpPr/>
          <p:nvPr/>
        </p:nvSpPr>
        <p:spPr bwMode="auto">
          <a:xfrm>
            <a:off x="725638" y="1491554"/>
            <a:ext cx="4114800" cy="305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高保真录音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双向最高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192K/24Bit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采样率，同时高采样率录音和播放，即插即用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有效抑制会议场景中的各类稳态和非稳态噪声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实时混音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耳机监听功能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兼容性高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等系统</a:t>
            </a:r>
          </a:p>
        </p:txBody>
      </p:sp>
      <p:sp>
        <p:nvSpPr>
          <p:cNvPr id="5" name="ïṣlidè">
            <a:extLst>
              <a:ext uri="{FF2B5EF4-FFF2-40B4-BE49-F238E27FC236}">
                <a16:creationId xmlns:a16="http://schemas.microsoft.com/office/drawing/2014/main" id="{2A82B847-8945-41E8-05CD-2DDFEF6CB6C9}"/>
              </a:ext>
            </a:extLst>
          </p:cNvPr>
          <p:cNvSpPr/>
          <p:nvPr/>
        </p:nvSpPr>
        <p:spPr bwMode="auto">
          <a:xfrm>
            <a:off x="4968847" y="1575941"/>
            <a:ext cx="3057886" cy="21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降噪模式：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有效抑制风扇、空调等稳态噪声、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降噪深度支持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25dB</a:t>
            </a:r>
            <a:endParaRPr lang="x-none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068" name="组合 2067">
            <a:extLst>
              <a:ext uri="{FF2B5EF4-FFF2-40B4-BE49-F238E27FC236}">
                <a16:creationId xmlns:a16="http://schemas.microsoft.com/office/drawing/2014/main" id="{0501BEE5-3B61-B62D-2F2B-26F7BED0446E}"/>
              </a:ext>
            </a:extLst>
          </p:cNvPr>
          <p:cNvGrpSpPr/>
          <p:nvPr/>
        </p:nvGrpSpPr>
        <p:grpSpPr>
          <a:xfrm>
            <a:off x="5334000" y="4428558"/>
            <a:ext cx="4766905" cy="1784306"/>
            <a:chOff x="5959082" y="4176526"/>
            <a:chExt cx="5126720" cy="206317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1CD7063-714D-0656-2CF0-35A2B2085DCD}"/>
                </a:ext>
              </a:extLst>
            </p:cNvPr>
            <p:cNvSpPr/>
            <p:nvPr/>
          </p:nvSpPr>
          <p:spPr>
            <a:xfrm>
              <a:off x="7117581" y="4176526"/>
              <a:ext cx="2299415" cy="206317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AFAA54B-C16E-D7B0-CE0E-ED6CBDDCE570}"/>
                </a:ext>
              </a:extLst>
            </p:cNvPr>
            <p:cNvSpPr txBox="1"/>
            <p:nvPr/>
          </p:nvSpPr>
          <p:spPr>
            <a:xfrm>
              <a:off x="7247928" y="4195753"/>
              <a:ext cx="746039" cy="36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SN8x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1EC3522-07CC-5C29-BB27-B5BEC456B1F0}"/>
                </a:ext>
              </a:extLst>
            </p:cNvPr>
            <p:cNvSpPr/>
            <p:nvPr/>
          </p:nvSpPr>
          <p:spPr>
            <a:xfrm>
              <a:off x="7993967" y="4982079"/>
              <a:ext cx="552171" cy="55633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算法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5891C58-3DEC-2121-1D3C-4337A7AFF5AC}"/>
                </a:ext>
              </a:extLst>
            </p:cNvPr>
            <p:cNvSpPr/>
            <p:nvPr/>
          </p:nvSpPr>
          <p:spPr>
            <a:xfrm>
              <a:off x="7117581" y="5024414"/>
              <a:ext cx="576859" cy="465731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AMIC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AAA79E0-4E6D-88CA-86A7-100B3C120946}"/>
                </a:ext>
              </a:extLst>
            </p:cNvPr>
            <p:cNvSpPr/>
            <p:nvPr/>
          </p:nvSpPr>
          <p:spPr>
            <a:xfrm>
              <a:off x="8907906" y="5591575"/>
              <a:ext cx="509091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USB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E090A19-F498-41B6-537E-A91F1067C30C}"/>
                </a:ext>
              </a:extLst>
            </p:cNvPr>
            <p:cNvSpPr/>
            <p:nvPr/>
          </p:nvSpPr>
          <p:spPr>
            <a:xfrm>
              <a:off x="8917073" y="4556917"/>
              <a:ext cx="492113" cy="438709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DAC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0DA35F0-D49E-F4AE-238C-AFC92187D119}"/>
                </a:ext>
              </a:extLst>
            </p:cNvPr>
            <p:cNvCxnSpPr>
              <a:cxnSpLocks/>
              <a:stCxn id="11" idx="3"/>
              <a:endCxn id="10" idx="2"/>
            </p:cNvCxnSpPr>
            <p:nvPr/>
          </p:nvCxnSpPr>
          <p:spPr>
            <a:xfrm>
              <a:off x="7694441" y="5257280"/>
              <a:ext cx="299526" cy="2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连接符: 肘形 14">
              <a:extLst>
                <a:ext uri="{FF2B5EF4-FFF2-40B4-BE49-F238E27FC236}">
                  <a16:creationId xmlns:a16="http://schemas.microsoft.com/office/drawing/2014/main" id="{AC4CCC0B-9EB3-C956-E33E-D0B4AFCB5AE1}"/>
                </a:ext>
              </a:extLst>
            </p:cNvPr>
            <p:cNvCxnSpPr>
              <a:cxnSpLocks/>
              <a:stCxn id="10" idx="6"/>
              <a:endCxn id="13" idx="1"/>
            </p:cNvCxnSpPr>
            <p:nvPr/>
          </p:nvCxnSpPr>
          <p:spPr>
            <a:xfrm flipV="1">
              <a:off x="8546138" y="4776272"/>
              <a:ext cx="370935" cy="483974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连接符: 肘形 15">
              <a:extLst>
                <a:ext uri="{FF2B5EF4-FFF2-40B4-BE49-F238E27FC236}">
                  <a16:creationId xmlns:a16="http://schemas.microsoft.com/office/drawing/2014/main" id="{1354CC60-2A70-6F79-36C3-480A789B0E2A}"/>
                </a:ext>
              </a:extLst>
            </p:cNvPr>
            <p:cNvCxnSpPr>
              <a:cxnSpLocks/>
              <a:stCxn id="10" idx="6"/>
              <a:endCxn id="12" idx="1"/>
            </p:cNvCxnSpPr>
            <p:nvPr/>
          </p:nvCxnSpPr>
          <p:spPr>
            <a:xfrm>
              <a:off x="8546138" y="5260246"/>
              <a:ext cx="361768" cy="55068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48300A9-D1CF-77E4-F0E8-EC0A28CAAF56}"/>
                </a:ext>
              </a:extLst>
            </p:cNvPr>
            <p:cNvSpPr/>
            <p:nvPr/>
          </p:nvSpPr>
          <p:spPr>
            <a:xfrm>
              <a:off x="9925588" y="5469901"/>
              <a:ext cx="1160214" cy="682055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PC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Pad</a:t>
              </a:r>
              <a:r>
                <a:rPr lang="zh-CN" altLang="en-US" sz="1100" dirty="0">
                  <a:solidFill>
                    <a:schemeClr val="tx1"/>
                  </a:solidFill>
                </a:rPr>
                <a:t>、</a:t>
              </a:r>
              <a:r>
                <a:rPr lang="en-US" altLang="zh-CN" sz="1100" dirty="0">
                  <a:solidFill>
                    <a:schemeClr val="tx1"/>
                  </a:solidFill>
                </a:rPr>
                <a:t>Phone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A354967-89E4-6F3A-7F6B-F3C20C626C49}"/>
                </a:ext>
              </a:extLst>
            </p:cNvPr>
            <p:cNvCxnSpPr>
              <a:cxnSpLocks/>
              <a:stCxn id="12" idx="3"/>
              <a:endCxn id="17" idx="1"/>
            </p:cNvCxnSpPr>
            <p:nvPr/>
          </p:nvCxnSpPr>
          <p:spPr>
            <a:xfrm flipV="1">
              <a:off x="9416997" y="5810929"/>
              <a:ext cx="50859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82F93DDD-3C9E-1528-DC02-21EFC5902CB1}"/>
                </a:ext>
              </a:extLst>
            </p:cNvPr>
            <p:cNvCxnSpPr>
              <a:cxnSpLocks/>
              <a:stCxn id="17" idx="1"/>
              <a:endCxn id="12" idx="3"/>
            </p:cNvCxnSpPr>
            <p:nvPr/>
          </p:nvCxnSpPr>
          <p:spPr>
            <a:xfrm flipH="1">
              <a:off x="9416997" y="5810929"/>
              <a:ext cx="50859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CE10FD5-73BF-46D0-C927-4A76CC91564F}"/>
                </a:ext>
              </a:extLst>
            </p:cNvPr>
            <p:cNvSpPr txBox="1"/>
            <p:nvPr/>
          </p:nvSpPr>
          <p:spPr>
            <a:xfrm>
              <a:off x="6129412" y="5003448"/>
              <a:ext cx="688643" cy="505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前级放大电路</a:t>
              </a:r>
              <a:endParaRPr lang="en-US" altLang="zh-CN" sz="1100" dirty="0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8C38E64-5ED3-9947-158F-D8A2D6723962}"/>
                </a:ext>
              </a:extLst>
            </p:cNvPr>
            <p:cNvCxnSpPr>
              <a:cxnSpLocks/>
              <a:stCxn id="20" idx="3"/>
              <a:endCxn id="11" idx="1"/>
            </p:cNvCxnSpPr>
            <p:nvPr/>
          </p:nvCxnSpPr>
          <p:spPr>
            <a:xfrm>
              <a:off x="6818055" y="5256264"/>
              <a:ext cx="299526" cy="10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2CBA7CA-6337-F69B-7314-33B8D81B05A2}"/>
                </a:ext>
              </a:extLst>
            </p:cNvPr>
            <p:cNvSpPr/>
            <p:nvPr/>
          </p:nvSpPr>
          <p:spPr>
            <a:xfrm>
              <a:off x="9918277" y="4435243"/>
              <a:ext cx="1167525" cy="68205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监听耳机</a:t>
              </a: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2A9D1E79-C363-F301-6321-06294C6E4C09}"/>
                </a:ext>
              </a:extLst>
            </p:cNvPr>
            <p:cNvCxnSpPr>
              <a:cxnSpLocks/>
              <a:stCxn id="13" idx="3"/>
              <a:endCxn id="22" idx="1"/>
            </p:cNvCxnSpPr>
            <p:nvPr/>
          </p:nvCxnSpPr>
          <p:spPr>
            <a:xfrm>
              <a:off x="9409186" y="4776271"/>
              <a:ext cx="5090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3F74CD-BB1C-3751-90C5-85E8266ABDCE}"/>
                </a:ext>
              </a:extLst>
            </p:cNvPr>
            <p:cNvSpPr txBox="1"/>
            <p:nvPr/>
          </p:nvSpPr>
          <p:spPr>
            <a:xfrm>
              <a:off x="5959082" y="4403422"/>
              <a:ext cx="778204" cy="30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ECM</a:t>
              </a:r>
              <a:r>
                <a:rPr lang="zh-CN" altLang="en-US" sz="1100" dirty="0"/>
                <a:t> </a:t>
              </a:r>
              <a:r>
                <a:rPr lang="en-US" altLang="zh-CN" sz="1100" dirty="0"/>
                <a:t>Mic</a:t>
              </a:r>
            </a:p>
          </p:txBody>
        </p:sp>
      </p:grpSp>
      <p:cxnSp>
        <p:nvCxnSpPr>
          <p:cNvPr id="2051" name="连接符: 肘形 2050">
            <a:extLst>
              <a:ext uri="{FF2B5EF4-FFF2-40B4-BE49-F238E27FC236}">
                <a16:creationId xmlns:a16="http://schemas.microsoft.com/office/drawing/2014/main" id="{84055F71-4364-DA6B-3F3B-F895D78187F1}"/>
              </a:ext>
            </a:extLst>
          </p:cNvPr>
          <p:cNvCxnSpPr>
            <a:cxnSpLocks/>
            <a:stCxn id="28" idx="3"/>
            <a:endCxn id="20" idx="1"/>
          </p:cNvCxnSpPr>
          <p:nvPr/>
        </p:nvCxnSpPr>
        <p:spPr>
          <a:xfrm flipH="1">
            <a:off x="5492376" y="4757534"/>
            <a:ext cx="565210" cy="604820"/>
          </a:xfrm>
          <a:prstGeom prst="bentConnector5">
            <a:avLst>
              <a:gd name="adj1" fmla="val -40445"/>
              <a:gd name="adj2" fmla="val 42899"/>
              <a:gd name="adj3" fmla="val 1404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72" name="ïṣlidè">
            <a:extLst>
              <a:ext uri="{FF2B5EF4-FFF2-40B4-BE49-F238E27FC236}">
                <a16:creationId xmlns:a16="http://schemas.microsoft.com/office/drawing/2014/main" id="{239F6C6E-18AB-66A2-43CC-A6D7454128C1}"/>
              </a:ext>
            </a:extLst>
          </p:cNvPr>
          <p:cNvSpPr/>
          <p:nvPr/>
        </p:nvSpPr>
        <p:spPr bwMode="auto">
          <a:xfrm>
            <a:off x="8155142" y="1537503"/>
            <a:ext cx="3575900" cy="284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ECM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驻极体，心形指向麦克风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：高速USB2.0，UAC1.0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耳机输出：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3.5mm TRS (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立体声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); 10mW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＠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el-GR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Ω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采样率：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44.1 kHz/48 kHz/96 kHz/192 kHz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比特位：高达 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 bit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频响：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30~15KHz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升级：支持串口和USB-DFU升级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082" name="图片 2081">
            <a:extLst>
              <a:ext uri="{FF2B5EF4-FFF2-40B4-BE49-F238E27FC236}">
                <a16:creationId xmlns:a16="http://schemas.microsoft.com/office/drawing/2014/main" id="{AC8E215E-7A4E-91FB-9050-BEDA0CC1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2083" name="日期占位符 1">
            <a:extLst>
              <a:ext uri="{FF2B5EF4-FFF2-40B4-BE49-F238E27FC236}">
                <a16:creationId xmlns:a16="http://schemas.microsoft.com/office/drawing/2014/main" id="{5EE3880D-3217-D658-0378-060FCF3A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2084" name="页脚占位符 2">
            <a:extLst>
              <a:ext uri="{FF2B5EF4-FFF2-40B4-BE49-F238E27FC236}">
                <a16:creationId xmlns:a16="http://schemas.microsoft.com/office/drawing/2014/main" id="{D650DDE8-2982-D1EE-20A6-E16C9B98B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2085" name="灯片编号占位符 3">
            <a:extLst>
              <a:ext uri="{FF2B5EF4-FFF2-40B4-BE49-F238E27FC236}">
                <a16:creationId xmlns:a16="http://schemas.microsoft.com/office/drawing/2014/main" id="{DB479370-9BD5-7B5A-D818-2D4CBA72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4" name="图片 3" descr="黑色的麦克风&#10;&#10;中度可信度描述已自动生成">
            <a:extLst>
              <a:ext uri="{FF2B5EF4-FFF2-40B4-BE49-F238E27FC236}">
                <a16:creationId xmlns:a16="http://schemas.microsoft.com/office/drawing/2014/main" id="{9143CFEB-0EC9-8882-1A19-AB861964F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39" b="94796" l="9872" r="89854">
                        <a14:foregroundMark x1="37112" y1="8878" x2="66179" y2="6939"/>
                        <a14:foregroundMark x1="82267" y1="94796" x2="80713" y2="88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35" y="4463358"/>
            <a:ext cx="1202492" cy="201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728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21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扩展应用推荐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8"/>
            <a:ext cx="1083789" cy="10837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12F4-2140-0D6D-3CEB-757CD3F07F55}"/>
              </a:ext>
            </a:extLst>
          </p:cNvPr>
          <p:cNvSpPr txBox="1"/>
          <p:nvPr/>
        </p:nvSpPr>
        <p:spPr>
          <a:xfrm>
            <a:off x="859354" y="3079433"/>
            <a:ext cx="4351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80000">
              <a:buFont typeface="Wingdings" panose="05000000000000000000" pitchFamily="2" charset="2"/>
              <a:buChar char="u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Hi-Res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录音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对录音音质有需求的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支持高采样率的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USB-&gt;3.5mm Dongle</a:t>
            </a: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18000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单麦降噪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降噪的直播麦克风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降噪的领夹麦克风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降噪的手咪肩咪话咪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180000"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448398-2345-E529-4985-24FDFD0B50DA}"/>
              </a:ext>
            </a:extLst>
          </p:cNvPr>
          <p:cNvGrpSpPr/>
          <p:nvPr/>
        </p:nvGrpSpPr>
        <p:grpSpPr>
          <a:xfrm>
            <a:off x="915460" y="2178349"/>
            <a:ext cx="3316489" cy="658507"/>
            <a:chOff x="7720709" y="1257393"/>
            <a:chExt cx="3316489" cy="65850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6A42D8-08D7-5CDA-A94B-2C07F98DDA01}"/>
                </a:ext>
              </a:extLst>
            </p:cNvPr>
            <p:cNvSpPr txBox="1"/>
            <p:nvPr/>
          </p:nvSpPr>
          <p:spPr>
            <a:xfrm>
              <a:off x="8827681" y="1383236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0000"/>
              <a:r>
                <a:rPr lang="zh-CN" altLang="en-US" sz="20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扩展应用推荐</a:t>
              </a:r>
              <a:endPara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原创设计师QQ598969553      _2">
              <a:extLst>
                <a:ext uri="{FF2B5EF4-FFF2-40B4-BE49-F238E27FC236}">
                  <a16:creationId xmlns:a16="http://schemas.microsoft.com/office/drawing/2014/main" id="{EE1FF5F5-3365-5463-AE55-1F14BB6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7720709" y="1915900"/>
              <a:ext cx="331648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星形: 四角 10">
              <a:extLst>
                <a:ext uri="{FF2B5EF4-FFF2-40B4-BE49-F238E27FC236}">
                  <a16:creationId xmlns:a16="http://schemas.microsoft.com/office/drawing/2014/main" id="{8F6AB289-1FF4-EE22-A3B3-BDAB69CC15E9}"/>
                </a:ext>
              </a:extLst>
            </p:cNvPr>
            <p:cNvSpPr/>
            <p:nvPr/>
          </p:nvSpPr>
          <p:spPr>
            <a:xfrm>
              <a:off x="8145825" y="1257393"/>
              <a:ext cx="681856" cy="579930"/>
            </a:xfrm>
            <a:prstGeom prst="star4">
              <a:avLst>
                <a:gd name="adj" fmla="val 97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日期占位符 1">
            <a:extLst>
              <a:ext uri="{FF2B5EF4-FFF2-40B4-BE49-F238E27FC236}">
                <a16:creationId xmlns:a16="http://schemas.microsoft.com/office/drawing/2014/main" id="{1415D82E-2458-F853-35C8-059736610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5" name="页脚占位符 2">
            <a:extLst>
              <a:ext uri="{FF2B5EF4-FFF2-40B4-BE49-F238E27FC236}">
                <a16:creationId xmlns:a16="http://schemas.microsoft.com/office/drawing/2014/main" id="{E8E8B112-77CE-33D5-6D6C-70DC1B1A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36" name="灯片编号占位符 3">
            <a:extLst>
              <a:ext uri="{FF2B5EF4-FFF2-40B4-BE49-F238E27FC236}">
                <a16:creationId xmlns:a16="http://schemas.microsoft.com/office/drawing/2014/main" id="{D0934526-9840-3C0C-FB7F-6E39BC33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963562-4BF3-4911-9AB0-3B817CCD4C5B}"/>
              </a:ext>
            </a:extLst>
          </p:cNvPr>
          <p:cNvGrpSpPr/>
          <p:nvPr/>
        </p:nvGrpSpPr>
        <p:grpSpPr>
          <a:xfrm>
            <a:off x="7895067" y="1905990"/>
            <a:ext cx="1431066" cy="1861732"/>
            <a:chOff x="8527193" y="1907884"/>
            <a:chExt cx="1431066" cy="1861732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874A203-CB82-2674-BD15-C74FA53EE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27193" y="1907884"/>
              <a:ext cx="1431066" cy="1596507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079251-5F49-7A25-0B7C-7B474B716B71}"/>
                </a:ext>
              </a:extLst>
            </p:cNvPr>
            <p:cNvSpPr txBox="1"/>
            <p:nvPr/>
          </p:nvSpPr>
          <p:spPr>
            <a:xfrm>
              <a:off x="8737909" y="3508006"/>
              <a:ext cx="117211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桌面鹅颈麦克风</a:t>
              </a:r>
              <a:endParaRPr lang="en-US" altLang="zh-CN" sz="1100" i="1" u="sng" dirty="0"/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FB9E21D-A419-49A9-C708-38822361C1D7}"/>
              </a:ext>
            </a:extLst>
          </p:cNvPr>
          <p:cNvSpPr txBox="1"/>
          <p:nvPr/>
        </p:nvSpPr>
        <p:spPr>
          <a:xfrm>
            <a:off x="6117085" y="3635492"/>
            <a:ext cx="1098379" cy="430887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i="1" u="sng" dirty="0"/>
              <a:t>AI</a:t>
            </a:r>
            <a:r>
              <a:rPr lang="zh-CN" altLang="en-US" sz="1100" i="1" u="sng" dirty="0"/>
              <a:t>降噪</a:t>
            </a:r>
            <a:r>
              <a:rPr lang="en-US" altLang="zh-CN" sz="1100" i="1" u="sng" dirty="0"/>
              <a:t>+Hi-Res</a:t>
            </a:r>
          </a:p>
          <a:p>
            <a:pPr algn="ctr"/>
            <a:r>
              <a:rPr lang="zh-CN" altLang="en-US" sz="1100" i="1" u="sng" dirty="0"/>
              <a:t>桌面麦克风</a:t>
            </a:r>
            <a:endParaRPr lang="en-US" altLang="zh-CN" sz="1100" i="1" u="sng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07378F-7742-66C8-1476-D23BB5167ECD}"/>
              </a:ext>
            </a:extLst>
          </p:cNvPr>
          <p:cNvGrpSpPr/>
          <p:nvPr/>
        </p:nvGrpSpPr>
        <p:grpSpPr>
          <a:xfrm>
            <a:off x="7869714" y="4020760"/>
            <a:ext cx="1481358" cy="1900748"/>
            <a:chOff x="8642820" y="3988097"/>
            <a:chExt cx="1481358" cy="1900748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41C0521-2F50-5EAF-A5D5-92DA504D0FF3}"/>
                </a:ext>
              </a:extLst>
            </p:cNvPr>
            <p:cNvSpPr txBox="1"/>
            <p:nvPr/>
          </p:nvSpPr>
          <p:spPr>
            <a:xfrm>
              <a:off x="8927529" y="5627235"/>
              <a:ext cx="1101584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手咪</a:t>
              </a:r>
              <a:endParaRPr lang="en-US" altLang="zh-CN" sz="1100" i="1" u="sng" dirty="0"/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BB2C615C-21F3-55ED-1B56-71F4416E4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2820" y="3988097"/>
              <a:ext cx="1481358" cy="1615707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555BE80-E3F9-FBA6-4B8D-44E22E58C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971" y="1904269"/>
            <a:ext cx="1524282" cy="1688560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351D4CD6-2413-F461-D9E9-9FDE74962033}"/>
              </a:ext>
            </a:extLst>
          </p:cNvPr>
          <p:cNvGrpSpPr/>
          <p:nvPr/>
        </p:nvGrpSpPr>
        <p:grpSpPr>
          <a:xfrm>
            <a:off x="5644562" y="4190633"/>
            <a:ext cx="1879738" cy="1759364"/>
            <a:chOff x="6181622" y="4190633"/>
            <a:chExt cx="1879738" cy="175936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E2FEF6F-D26E-E706-AB56-9A38DFB17560}"/>
                </a:ext>
              </a:extLst>
            </p:cNvPr>
            <p:cNvSpPr txBox="1"/>
            <p:nvPr/>
          </p:nvSpPr>
          <p:spPr>
            <a:xfrm>
              <a:off x="6536584" y="5688387"/>
              <a:ext cx="1524776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单麦降噪</a:t>
              </a:r>
              <a:r>
                <a:rPr lang="en-US" altLang="zh-CN" sz="1100" i="1" u="sng" dirty="0"/>
                <a:t>-</a:t>
              </a:r>
              <a:r>
                <a:rPr lang="zh-CN" altLang="en-US" sz="1100" i="1" u="sng" dirty="0"/>
                <a:t>无线麦克风</a:t>
              </a:r>
              <a:endParaRPr lang="en-US" altLang="zh-CN" sz="1100" i="1" u="sng" dirty="0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78C1FEB-1959-1D2B-BD52-3523BEF2B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226" b="90909" l="4598" r="93487">
                          <a14:foregroundMark x1="81226" y1="65268" x2="84674" y2="18182"/>
                          <a14:foregroundMark x1="84674" y1="18182" x2="85441" y2="18182"/>
                          <a14:foregroundMark x1="72414" y1="9091" x2="93487" y2="9091"/>
                          <a14:foregroundMark x1="30460" y1="10723" x2="47318" y2="9091"/>
                          <a14:foregroundMark x1="4598" y1="51282" x2="19540" y2="49650"/>
                          <a14:foregroundMark x1="4598" y1="47086" x2="17433" y2="45455"/>
                          <a14:foregroundMark x1="39847" y1="50350" x2="43870" y2="49650"/>
                          <a14:foregroundMark x1="71839" y1="7459" x2="90038" y2="9091"/>
                          <a14:foregroundMark x1="32375" y1="8392" x2="52874" y2="8392"/>
                          <a14:foregroundMark x1="31034" y1="89977" x2="50766" y2="909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1622" y="4190633"/>
              <a:ext cx="1879738" cy="1544840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557C207-205B-A714-7D23-263438AEEA3F}"/>
              </a:ext>
            </a:extLst>
          </p:cNvPr>
          <p:cNvGrpSpPr/>
          <p:nvPr/>
        </p:nvGrpSpPr>
        <p:grpSpPr>
          <a:xfrm>
            <a:off x="9690243" y="1939140"/>
            <a:ext cx="1691611" cy="1861732"/>
            <a:chOff x="10067924" y="1904269"/>
            <a:chExt cx="1691611" cy="186173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F266EF6-8468-5EDB-B207-24CFA17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67924" y="1904269"/>
              <a:ext cx="1691611" cy="167181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F39B2B3-4966-4B06-47DD-106AD4DC33ED}"/>
                </a:ext>
              </a:extLst>
            </p:cNvPr>
            <p:cNvSpPr txBox="1"/>
            <p:nvPr/>
          </p:nvSpPr>
          <p:spPr>
            <a:xfrm>
              <a:off x="10583723" y="3504391"/>
              <a:ext cx="748923" cy="261610"/>
            </a:xfrm>
            <a:prstGeom prst="rect">
              <a:avLst/>
            </a:prstGeom>
            <a:noFill/>
            <a:ln>
              <a:noFill/>
              <a:prstDash val="lgDash"/>
              <a:headEnd type="none" w="med" len="med"/>
              <a:tailEnd type="none" w="med" len="med"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100" i="1" u="sng" dirty="0"/>
                <a:t>手持云台</a:t>
              </a:r>
              <a:endParaRPr lang="en-US" altLang="zh-CN" sz="1100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>
            <a:extLst>
              <a:ext uri="{FF2B5EF4-FFF2-40B4-BE49-F238E27FC236}">
                <a16:creationId xmlns:a16="http://schemas.microsoft.com/office/drawing/2014/main" id="{823FC085-13AB-B316-0D8B-6BB94B9DD024}"/>
              </a:ext>
            </a:extLst>
          </p:cNvPr>
          <p:cNvGrpSpPr/>
          <p:nvPr/>
        </p:nvGrpSpPr>
        <p:grpSpPr>
          <a:xfrm>
            <a:off x="898359" y="1178333"/>
            <a:ext cx="10315073" cy="5513907"/>
            <a:chOff x="898359" y="1178333"/>
            <a:chExt cx="10315073" cy="5513907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9729BD-14C5-24D9-4E30-6741F557ADA0}"/>
                </a:ext>
              </a:extLst>
            </p:cNvPr>
            <p:cNvSpPr/>
            <p:nvPr/>
          </p:nvSpPr>
          <p:spPr>
            <a:xfrm>
              <a:off x="9115699" y="1457292"/>
              <a:ext cx="1817330" cy="4658700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43E1CAC9-6509-A747-1E6F-9AC642010F24}"/>
                </a:ext>
              </a:extLst>
            </p:cNvPr>
            <p:cNvGrpSpPr/>
            <p:nvPr/>
          </p:nvGrpSpPr>
          <p:grpSpPr>
            <a:xfrm>
              <a:off x="898359" y="1178333"/>
              <a:ext cx="10315073" cy="5513907"/>
              <a:chOff x="898359" y="1178333"/>
              <a:chExt cx="10315073" cy="5513907"/>
            </a:xfrm>
          </p:grpSpPr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2C56F90B-B513-7FEA-8DAB-35650534C6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359" y="6116455"/>
                <a:ext cx="10315073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4CAA816-3B32-13CD-88EB-D636A62B6D99}"/>
                  </a:ext>
                </a:extLst>
              </p:cNvPr>
              <p:cNvSpPr txBox="1"/>
              <p:nvPr/>
            </p:nvSpPr>
            <p:spPr>
              <a:xfrm>
                <a:off x="3461704" y="630446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2021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6B119DDA-4D3C-D985-A44C-18E8A2AB945C}"/>
                  </a:ext>
                </a:extLst>
              </p:cNvPr>
              <p:cNvSpPr txBox="1"/>
              <p:nvPr/>
            </p:nvSpPr>
            <p:spPr>
              <a:xfrm>
                <a:off x="5816785" y="6290945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2022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F685839E-F3CD-0EA1-9BD3-33634BF593D5}"/>
                  </a:ext>
                </a:extLst>
              </p:cNvPr>
              <p:cNvSpPr txBox="1"/>
              <p:nvPr/>
            </p:nvSpPr>
            <p:spPr>
              <a:xfrm>
                <a:off x="8737775" y="6322908"/>
                <a:ext cx="697627" cy="369332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i="1" dirty="0">
                    <a:solidFill>
                      <a:schemeClr val="accent5"/>
                    </a:solidFill>
                  </a:rPr>
                  <a:t>2023</a:t>
                </a:r>
                <a:endParaRPr lang="zh-CN" altLang="en-US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69AEFE26-82B1-1BDE-6A1C-4710D1664C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62325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19A8282D-DE00-938C-968B-FA5C078B8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58258" y="1178333"/>
                <a:ext cx="0" cy="536483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EA858162-FA4C-7C7C-902F-6A998FAA4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98369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5B63482F-9564-D9E9-E776-34757B6856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07035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55A8A5F1-7688-5E12-8A26-26FAA6138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15701" y="1178333"/>
                <a:ext cx="0" cy="5104751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箭头连接符 79">
                <a:extLst>
                  <a:ext uri="{FF2B5EF4-FFF2-40B4-BE49-F238E27FC236}">
                    <a16:creationId xmlns:a16="http://schemas.microsoft.com/office/drawing/2014/main" id="{5B64625E-B69B-581C-5BC6-852511AF7D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24366" y="1178333"/>
                <a:ext cx="0" cy="5112772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3C920DDF-DCC2-621C-DF70-EF4ACD539F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33031" y="1178333"/>
                <a:ext cx="0" cy="5393554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E84A1461-DD96-45A6-0DBA-807127D9C7F1}"/>
                  </a:ext>
                </a:extLst>
              </p:cNvPr>
              <p:cNvSpPr txBox="1"/>
              <p:nvPr/>
            </p:nvSpPr>
            <p:spPr>
              <a:xfrm>
                <a:off x="7536857" y="6149103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Q1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4CB762E-ECB6-51DD-C9E6-4D1A20AAF23E}"/>
                  </a:ext>
                </a:extLst>
              </p:cNvPr>
              <p:cNvSpPr txBox="1"/>
              <p:nvPr/>
            </p:nvSpPr>
            <p:spPr>
              <a:xfrm>
                <a:off x="842343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Q2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CADF9AB6-1FFA-C424-E154-8111EB44147B}"/>
                  </a:ext>
                </a:extLst>
              </p:cNvPr>
              <p:cNvSpPr txBox="1"/>
              <p:nvPr/>
            </p:nvSpPr>
            <p:spPr>
              <a:xfrm>
                <a:off x="9310017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Q3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98D348B9-BB1C-55A1-9AC2-3C267A1E303E}"/>
                  </a:ext>
                </a:extLst>
              </p:cNvPr>
              <p:cNvSpPr txBox="1"/>
              <p:nvPr/>
            </p:nvSpPr>
            <p:spPr>
              <a:xfrm>
                <a:off x="10196598" y="6129084"/>
                <a:ext cx="420308" cy="307777"/>
              </a:xfrm>
              <a:prstGeom prst="rect">
                <a:avLst/>
              </a:prstGeom>
              <a:noFill/>
              <a:ln>
                <a:noFill/>
                <a:prstDash val="lgDash"/>
                <a:headEnd type="none" w="med" len="med"/>
                <a:tailEnd type="none" w="med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i="1" dirty="0">
                    <a:solidFill>
                      <a:schemeClr val="accent5"/>
                    </a:solidFill>
                  </a:rPr>
                  <a:t>Q4</a:t>
                </a:r>
                <a:endParaRPr lang="zh-CN" altLang="en-US" sz="1400" b="1" i="1" dirty="0">
                  <a:solidFill>
                    <a:schemeClr val="accent5"/>
                  </a:solidFill>
                </a:endParaRPr>
              </a:p>
            </p:txBody>
          </p: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87250846-2573-AB62-675A-FC61C06818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4951665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AA401C59-3C05-EC2E-CF78-7A6CB98081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325" y="3786874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52FA1CB9-E456-09CE-BD2C-85C0F2FD4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2622083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4A77513A-162D-E939-6962-588E1805B8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9260" y="1457292"/>
                <a:ext cx="8520764" cy="0"/>
              </a:xfrm>
              <a:prstGeom prst="straightConnector1">
                <a:avLst/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lg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文本框 108">
            <a:extLst>
              <a:ext uri="{FF2B5EF4-FFF2-40B4-BE49-F238E27FC236}">
                <a16:creationId xmlns:a16="http://schemas.microsoft.com/office/drawing/2014/main" id="{F2775049-CDE1-BDA6-06D9-E72B5306E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21" y="539754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耳机解决方案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Roadmap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0C29FCE-8E52-35C6-B8D5-87657FC05627}"/>
              </a:ext>
            </a:extLst>
          </p:cNvPr>
          <p:cNvSpPr txBox="1"/>
          <p:nvPr/>
        </p:nvSpPr>
        <p:spPr>
          <a:xfrm>
            <a:off x="303157" y="5220408"/>
            <a:ext cx="1811714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耳机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4970FA-DD41-4FE8-71F1-1340F01D53FE}"/>
              </a:ext>
            </a:extLst>
          </p:cNvPr>
          <p:cNvSpPr txBox="1"/>
          <p:nvPr/>
        </p:nvSpPr>
        <p:spPr>
          <a:xfrm>
            <a:off x="300183" y="4080447"/>
            <a:ext cx="1832553" cy="707886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USB</a:t>
            </a:r>
            <a:r>
              <a:rPr lang="zh-CN" altLang="en-US" sz="1600" b="1" dirty="0"/>
              <a:t>转</a:t>
            </a:r>
            <a:r>
              <a:rPr lang="en-US" altLang="zh-CN" sz="1600" b="1" dirty="0"/>
              <a:t>3.5mm</a:t>
            </a:r>
            <a:r>
              <a:rPr lang="zh-CN" altLang="en-US" sz="1600" b="1" dirty="0"/>
              <a:t>耳放</a:t>
            </a:r>
            <a:endParaRPr lang="en-US" altLang="zh-CN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i="1" dirty="0"/>
              <a:t>Hi-Res</a:t>
            </a:r>
            <a:r>
              <a:rPr lang="zh-CN" altLang="en-US" sz="1200" i="1" dirty="0"/>
              <a:t>录音</a:t>
            </a:r>
            <a:endParaRPr lang="en-US" altLang="zh-CN" sz="12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内置音效模式</a:t>
            </a:r>
            <a:endParaRPr lang="zh-CN" altLang="en-US" sz="16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C384D-4E6D-4D72-8B24-57BBDCAB1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2" b="89700" l="8185" r="90391">
                        <a14:foregroundMark x1="48399" y1="77682" x2="68683" y2="60086"/>
                        <a14:foregroundMark x1="53025" y1="21459" x2="68683" y2="15021"/>
                        <a14:foregroundMark x1="86833" y1="16738" x2="74733" y2="13305"/>
                        <a14:foregroundMark x1="90747" y1="30901" x2="89324" y2="22318"/>
                        <a14:foregroundMark x1="82206" y1="48498" x2="86833" y2="42918"/>
                        <a14:foregroundMark x1="89324" y1="37339" x2="89324" y2="30043"/>
                        <a14:foregroundMark x1="8185" y1="53648" x2="17794" y2="53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85" y="3889995"/>
            <a:ext cx="1054110" cy="874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B9EC96-361E-23F9-CA2D-13404EB4F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76"/>
          <a:stretch/>
        </p:blipFill>
        <p:spPr>
          <a:xfrm>
            <a:off x="3832997" y="3817817"/>
            <a:ext cx="1146349" cy="862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A7B089-F4DD-9111-9910-859D8906C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02" b="98779" l="9933" r="89899">
                        <a14:foregroundMark x1="20034" y1="47176" x2="30808" y2="73588"/>
                        <a14:foregroundMark x1="64815" y1="45038" x2="68350" y2="92366"/>
                        <a14:foregroundMark x1="86532" y1="42901" x2="86532" y2="98931"/>
                        <a14:foregroundMark x1="82997" y1="42901" x2="86532" y2="42901"/>
                        <a14:foregroundMark x1="64815" y1="8702" x2="67172" y2="26412"/>
                        <a14:foregroundMark x1="40572" y1="8702" x2="44108" y2="87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4881" y="4897036"/>
            <a:ext cx="884412" cy="97523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6FBCD9F-74D3-582F-6FD7-6C9C2A4629EB}"/>
              </a:ext>
            </a:extLst>
          </p:cNvPr>
          <p:cNvSpPr txBox="1"/>
          <p:nvPr/>
        </p:nvSpPr>
        <p:spPr>
          <a:xfrm>
            <a:off x="2045271" y="5865893"/>
            <a:ext cx="119936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Type-C</a:t>
            </a:r>
            <a:r>
              <a:rPr lang="zh-CN" altLang="en-US" sz="1100" i="1" u="sng" dirty="0"/>
              <a:t>标配耳机</a:t>
            </a:r>
            <a:endParaRPr lang="en-US" altLang="zh-CN" sz="1100" i="1" u="sng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1091C8-0ADE-7F70-372D-408D10766D4E}"/>
              </a:ext>
            </a:extLst>
          </p:cNvPr>
          <p:cNvSpPr txBox="1"/>
          <p:nvPr/>
        </p:nvSpPr>
        <p:spPr>
          <a:xfrm>
            <a:off x="2016716" y="4658474"/>
            <a:ext cx="138531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Type-3.5mm</a:t>
            </a:r>
            <a:r>
              <a:rPr lang="zh-CN" altLang="en-US" sz="1100" i="1" u="sng" dirty="0"/>
              <a:t>转换器</a:t>
            </a:r>
            <a:endParaRPr lang="en-US" altLang="zh-CN" sz="1100" i="1" u="sng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CEA5DE7-3496-FA40-F2C4-7B16B9E8D568}"/>
              </a:ext>
            </a:extLst>
          </p:cNvPr>
          <p:cNvSpPr txBox="1"/>
          <p:nvPr/>
        </p:nvSpPr>
        <p:spPr>
          <a:xfrm>
            <a:off x="3660614" y="4617809"/>
            <a:ext cx="1491114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Hub-DAC</a:t>
            </a:r>
            <a:r>
              <a:rPr lang="zh-CN" altLang="en-US" sz="1100" i="1" u="sng" dirty="0"/>
              <a:t>音频转换器</a:t>
            </a:r>
            <a:endParaRPr lang="en-US" altLang="zh-CN" sz="1100" i="1" u="sng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2A22B7-F8BB-0E42-35F4-FEA1CC32D8C3}"/>
              </a:ext>
            </a:extLst>
          </p:cNvPr>
          <p:cNvSpPr txBox="1"/>
          <p:nvPr/>
        </p:nvSpPr>
        <p:spPr>
          <a:xfrm>
            <a:off x="188104" y="3005962"/>
            <a:ext cx="1806905" cy="52322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ENC</a:t>
            </a:r>
            <a:r>
              <a:rPr lang="zh-CN" altLang="en-US" sz="1600" b="1" dirty="0"/>
              <a:t>超强降噪耳机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手机标配</a:t>
            </a:r>
            <a:r>
              <a:rPr lang="en-US" altLang="zh-CN" sz="1200" i="1" dirty="0" err="1"/>
              <a:t>TypeC</a:t>
            </a:r>
            <a:r>
              <a:rPr lang="zh-CN" altLang="en-US" sz="1200" i="1" dirty="0"/>
              <a:t>耳机</a:t>
            </a:r>
            <a:endParaRPr lang="en-US" altLang="zh-CN" sz="1200" i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5F3EEA-C9BC-7909-27A3-686400E0C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05" b="98625" l="7099" r="98920">
                        <a14:foregroundMark x1="90432" y1="40668" x2="86728" y2="55796"/>
                        <a14:foregroundMark x1="55556" y1="11002" x2="73765" y2="9234"/>
                        <a14:foregroundMark x1="68364" y1="5305" x2="74691" y2="6483"/>
                        <a14:foregroundMark x1="94444" y1="36739" x2="89815" y2="51277"/>
                        <a14:foregroundMark x1="66975" y1="90373" x2="75137" y2="90744"/>
                        <a14:foregroundMark x1="65895" y1="96857" x2="74026" y2="98520"/>
                        <a14:foregroundMark x1="7099" y1="75639" x2="10185" y2="77210"/>
                        <a14:foregroundMark x1="81879" y1="97068" x2="93056" y2="98035"/>
                        <a14:foregroundMark x1="77160" y1="96660" x2="79218" y2="96838"/>
                        <a14:foregroundMark x1="93056" y1="98035" x2="98920" y2="97642"/>
                        <a14:backgroundMark x1="77160" y1="93517" x2="78241" y2="93517"/>
                        <a14:backgroundMark x1="78241" y1="90373" x2="79475" y2="90373"/>
                        <a14:backgroundMark x1="76389" y1="90177" x2="78858" y2="90766"/>
                        <a14:backgroundMark x1="75000" y1="91356" x2="79938" y2="91159"/>
                        <a14:backgroundMark x1="73765" y1="99018" x2="75926" y2="99214"/>
                        <a14:backgroundMark x1="75000" y1="90963" x2="83488" y2="944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80" y="2602770"/>
            <a:ext cx="946991" cy="814992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C01F1D8-2F5E-DBBC-773C-1224499261F5}"/>
              </a:ext>
            </a:extLst>
          </p:cNvPr>
          <p:cNvSpPr txBox="1"/>
          <p:nvPr/>
        </p:nvSpPr>
        <p:spPr>
          <a:xfrm>
            <a:off x="3805271" y="3388767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降噪朗读耳机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D35A4C6-0351-D1EC-C2BD-B1B0BE29BA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193" b="96650" l="9731" r="89671">
                        <a14:foregroundMark x1="6886" y1="89782" x2="19162" y2="90787"/>
                        <a14:foregroundMark x1="19162" y1="90787" x2="43263" y2="87940"/>
                        <a14:foregroundMark x1="43563" y1="9380" x2="57635" y2="5193"/>
                        <a14:foregroundMark x1="57635" y1="5193" x2="68713" y2="10553"/>
                        <a14:foregroundMark x1="68713" y1="10553" x2="68713" y2="10553"/>
                        <a14:foregroundMark x1="57335" y1="85762" x2="51347" y2="96650"/>
                        <a14:backgroundMark x1="39970" y1="27806" x2="60629" y2="13400"/>
                        <a14:backgroundMark x1="44162" y1="42044" x2="64970" y2="27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0708">
            <a:off x="5353045" y="2826794"/>
            <a:ext cx="1201452" cy="910958"/>
          </a:xfrm>
          <a:prstGeom prst="rect">
            <a:avLst/>
          </a:prstGeom>
          <a:effectLst/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10C65F4-8DF7-5466-F4B8-F4495D371B10}"/>
              </a:ext>
            </a:extLst>
          </p:cNvPr>
          <p:cNvSpPr txBox="1"/>
          <p:nvPr/>
        </p:nvSpPr>
        <p:spPr>
          <a:xfrm>
            <a:off x="4974849" y="3600140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(USB)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1200949-F0FE-8D39-EE6D-BA268711A5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283" b="89954" l="9932" r="89932">
                        <a14:foregroundMark x1="31837" y1="18265" x2="45850" y2="2283"/>
                        <a14:foregroundMark x1="45850" y1="2283" x2="45850" y2="22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3670" flipH="1">
            <a:off x="6460701" y="2652548"/>
            <a:ext cx="1143729" cy="870452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31059B1-4434-ECE4-9404-E7666B32EED7}"/>
              </a:ext>
            </a:extLst>
          </p:cNvPr>
          <p:cNvSpPr txBox="1"/>
          <p:nvPr/>
        </p:nvSpPr>
        <p:spPr>
          <a:xfrm>
            <a:off x="6260965" y="3456707"/>
            <a:ext cx="1723549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sz="1100" i="1" u="sng" dirty="0"/>
              <a:t>ENC</a:t>
            </a:r>
            <a:r>
              <a:rPr lang="zh-CN" altLang="en-US" sz="1100" i="1" u="sng" dirty="0"/>
              <a:t>降噪商务耳机</a:t>
            </a:r>
            <a:r>
              <a:rPr lang="en-US" altLang="zh-CN" sz="1100" i="1" u="sng" dirty="0"/>
              <a:t>(</a:t>
            </a:r>
            <a:r>
              <a:rPr lang="zh-CN" altLang="en-US" sz="1100" i="1" u="sng" dirty="0"/>
              <a:t>蓝牙</a:t>
            </a:r>
            <a:r>
              <a:rPr lang="en-US" altLang="zh-CN" sz="1100" i="1" u="sng" dirty="0"/>
              <a:t>)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EC60B4F0-5063-02E4-3621-2E0A9E6EC8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7653" l="3704" r="97284">
                        <a14:foregroundMark x1="8519" y1="19484" x2="21728" y2="7394"/>
                        <a14:foregroundMark x1="24074" y1="24531" x2="32716" y2="17840"/>
                        <a14:foregroundMark x1="3827" y1="27700" x2="8148" y2="10563"/>
                        <a14:foregroundMark x1="25309" y1="5164" x2="40123" y2="5164"/>
                        <a14:foregroundMark x1="39136" y1="3052" x2="50370" y2="117"/>
                        <a14:foregroundMark x1="53951" y1="56103" x2="52840" y2="42254"/>
                        <a14:foregroundMark x1="54198" y1="95423" x2="54691" y2="89202"/>
                        <a14:foregroundMark x1="24815" y1="97653" x2="24568" y2="90141"/>
                        <a14:foregroundMark x1="78642" y1="63146" x2="80741" y2="51526"/>
                        <a14:foregroundMark x1="86049" y1="46714" x2="97284" y2="45657"/>
                        <a14:foregroundMark x1="85062" y1="55634" x2="96049" y2="56338"/>
                        <a14:foregroundMark x1="97284" y1="47183" x2="97284" y2="47183"/>
                        <a14:foregroundMark x1="88889" y1="57160" x2="95556" y2="5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8261" y="2631447"/>
            <a:ext cx="886011" cy="85716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518E6A3-52AD-00D5-7527-D5E243237C8B}"/>
              </a:ext>
            </a:extLst>
          </p:cNvPr>
          <p:cNvSpPr txBox="1"/>
          <p:nvPr/>
        </p:nvSpPr>
        <p:spPr>
          <a:xfrm>
            <a:off x="1932521" y="3483609"/>
            <a:ext cx="1572866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altLang="zh-CN" sz="1100" i="1" u="sng" dirty="0"/>
              <a:t>EVC</a:t>
            </a:r>
            <a:r>
              <a:rPr lang="zh-CN" altLang="en-US" sz="1100" i="1" u="sng" dirty="0"/>
              <a:t>耳道拾音</a:t>
            </a:r>
            <a:r>
              <a:rPr lang="en-US" altLang="zh-CN" sz="1100" i="1" u="sng" dirty="0"/>
              <a:t>-PTT</a:t>
            </a:r>
            <a:r>
              <a:rPr lang="zh-CN" altLang="en-US" sz="1100" i="1" u="sng" dirty="0"/>
              <a:t>耳机</a:t>
            </a:r>
            <a:endParaRPr lang="en-US" altLang="zh-CN" sz="1100" i="1" u="sng" dirty="0"/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E8B9EBF4-21AC-1AF3-13E3-80B7B6381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6818" y1="31724" x2="69643" y2="25172"/>
                        <a14:foregroundMark x1="67857" y1="37759" x2="82630" y2="28621"/>
                        <a14:foregroundMark x1="55032" y1="30345" x2="63961" y2="28793"/>
                        <a14:foregroundMark x1="59578" y1="27586" x2="56494" y2="29138"/>
                        <a14:foregroundMark x1="67370" y1="66034" x2="67370" y2="66034"/>
                        <a14:foregroundMark x1="22727" y1="66724" x2="22727" y2="65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5403" y="1359976"/>
            <a:ext cx="1192536" cy="1122842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585C9B88-A59E-EBA2-1AAE-32C1CADA0BE4}"/>
              </a:ext>
            </a:extLst>
          </p:cNvPr>
          <p:cNvSpPr txBox="1"/>
          <p:nvPr/>
        </p:nvSpPr>
        <p:spPr>
          <a:xfrm>
            <a:off x="5931880" y="2399118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入耳式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1C119A3-928C-DD28-17B2-BB70AAB4BBA4}"/>
              </a:ext>
            </a:extLst>
          </p:cNvPr>
          <p:cNvSpPr txBox="1"/>
          <p:nvPr/>
        </p:nvSpPr>
        <p:spPr>
          <a:xfrm>
            <a:off x="401575" y="1590266"/>
            <a:ext cx="1826141" cy="892552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/>
              <a:t>OTC</a:t>
            </a:r>
            <a:r>
              <a:rPr lang="zh-CN" altLang="en-US" sz="1600" b="1" dirty="0"/>
              <a:t>类辅助听耳机</a:t>
            </a:r>
            <a:endParaRPr lang="en-US" altLang="zh-CN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入耳式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头包式</a:t>
            </a:r>
            <a:endParaRPr lang="en-US" altLang="zh-CN" sz="1200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i="1" dirty="0"/>
              <a:t>分离式</a:t>
            </a:r>
            <a:endParaRPr lang="en-US" altLang="zh-CN" sz="1200" i="1" dirty="0"/>
          </a:p>
        </p:txBody>
      </p:sp>
      <p:pic>
        <p:nvPicPr>
          <p:cNvPr id="95" name="图片 94">
            <a:extLst>
              <a:ext uri="{FF2B5EF4-FFF2-40B4-BE49-F238E27FC236}">
                <a16:creationId xmlns:a16="http://schemas.microsoft.com/office/drawing/2014/main" id="{23E2AC46-98AC-254D-E1D2-C58E950A7A8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7952" b="96747" l="7722" r="92152">
                        <a14:foregroundMark x1="12278" y1="64217" x2="15190" y2="45060"/>
                        <a14:foregroundMark x1="17722" y1="84578" x2="18354" y2="72048"/>
                        <a14:foregroundMark x1="26709" y1="92169" x2="42911" y2="91807"/>
                        <a14:foregroundMark x1="12532" y1="41566" x2="13797" y2="38193"/>
                        <a14:foregroundMark x1="89494" y1="61928" x2="92152" y2="40120"/>
                        <a14:foregroundMark x1="66076" y1="78193" x2="70253" y2="64940"/>
                        <a14:foregroundMark x1="63038" y1="95904" x2="76076" y2="96867"/>
                        <a14:foregroundMark x1="9873" y1="60602" x2="8101" y2="52289"/>
                        <a14:foregroundMark x1="8101" y1="52289" x2="10759" y2="37470"/>
                        <a14:foregroundMark x1="42658" y1="8072" x2="56076" y2="9036"/>
                        <a14:foregroundMark x1="7722" y1="40000" x2="15190" y2="25181"/>
                        <a14:foregroundMark x1="15190" y1="25181" x2="18354" y2="21566"/>
                        <a14:foregroundMark x1="18608" y1="20361" x2="27468" y2="14217"/>
                        <a14:foregroundMark x1="36582" y1="8916" x2="25823" y2="12771"/>
                        <a14:foregroundMark x1="25823" y1="12771" x2="15443" y2="23855"/>
                        <a14:foregroundMark x1="15443" y1="23855" x2="8354" y2="36747"/>
                        <a14:foregroundMark x1="11646" y1="29277" x2="14177" y2="25783"/>
                        <a14:foregroundMark x1="9114" y1="33133" x2="9114" y2="33133"/>
                        <a14:foregroundMark x1="9114" y1="33614" x2="12532" y2="28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3832" y="1315261"/>
            <a:ext cx="803700" cy="844394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AB5F77CA-33B0-70C1-96C6-414B785AE7B1}"/>
              </a:ext>
            </a:extLst>
          </p:cNvPr>
          <p:cNvSpPr txBox="1"/>
          <p:nvPr/>
        </p:nvSpPr>
        <p:spPr>
          <a:xfrm>
            <a:off x="6941792" y="2186485"/>
            <a:ext cx="1620957" cy="261610"/>
          </a:xfrm>
          <a:prstGeom prst="rect">
            <a:avLst/>
          </a:prstGeom>
          <a:noFill/>
          <a:ln>
            <a:noFill/>
            <a:prstDash val="lgDash"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r>
              <a:rPr lang="zh-CN" altLang="en-US" sz="1100" i="1" u="sng" dirty="0"/>
              <a:t>头戴式</a:t>
            </a:r>
            <a:r>
              <a:rPr lang="en-US" altLang="zh-CN" sz="1100" i="1" u="sng" dirty="0"/>
              <a:t>-</a:t>
            </a:r>
            <a:r>
              <a:rPr lang="zh-CN" altLang="en-US" sz="1100" i="1" u="sng" dirty="0"/>
              <a:t>辅助听耳机</a:t>
            </a:r>
            <a:endParaRPr lang="en-US" altLang="zh-CN" sz="1100" i="1" u="sng" dirty="0"/>
          </a:p>
        </p:txBody>
      </p:sp>
      <p:sp>
        <p:nvSpPr>
          <p:cNvPr id="6" name="日期占位符 1">
            <a:extLst>
              <a:ext uri="{FF2B5EF4-FFF2-40B4-BE49-F238E27FC236}">
                <a16:creationId xmlns:a16="http://schemas.microsoft.com/office/drawing/2014/main" id="{C22B0FAF-776E-BC02-3302-A5ABA753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3BB78D8E-1628-7DE5-CDED-F9B1023AA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33996DCF-7092-C38D-9A51-3208115F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65979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9" b="89965" l="10000" r="93000">
                        <a14:foregroundMark x1="49000" y1="44291" x2="79500" y2="43253"/>
                        <a14:foregroundMark x1="48750" y1="40484" x2="83500" y2="43945"/>
                        <a14:foregroundMark x1="51500" y1="51211" x2="93000" y2="49481"/>
                        <a14:foregroundMark x1="52250" y1="57785" x2="88250" y2="57785"/>
                        <a14:foregroundMark x1="48250" y1="57093" x2="61500" y2="57785"/>
                        <a14:foregroundMark x1="49000" y1="60554" x2="73500" y2="60554"/>
                        <a14:foregroundMark x1="46750" y1="59862" x2="75750" y2="58824"/>
                        <a14:foregroundMark x1="79000" y1="46713" x2="83500" y2="46021"/>
                        <a14:foregroundMark x1="85500" y1="38754" x2="73500" y2="54325"/>
                        <a14:foregroundMark x1="46750" y1="43945" x2="66250" y2="55017"/>
                        <a14:foregroundMark x1="44500" y1="48789" x2="59750" y2="51557"/>
                        <a14:foregroundMark x1="83000" y1="59516" x2="81750" y2="560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3359" y="2676551"/>
            <a:ext cx="2307645" cy="1667304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降噪耳机典型方案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497147"/>
            <a:ext cx="3122982" cy="2136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双麦方案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885226" y="1439899"/>
            <a:ext cx="3015875" cy="173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无麦方案：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-40dB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单麦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-30dB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双麦方案：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5861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算法收敛时间：约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10ms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30" y="4431480"/>
            <a:ext cx="1843904" cy="1645582"/>
          </a:xfrm>
          <a:prstGeom prst="rect">
            <a:avLst/>
          </a:prstGeom>
          <a:effectLst/>
        </p:spPr>
      </p:pic>
      <p:sp>
        <p:nvSpPr>
          <p:cNvPr id="68" name="ïṣlidè"/>
          <p:cNvSpPr/>
          <p:nvPr/>
        </p:nvSpPr>
        <p:spPr bwMode="auto">
          <a:xfrm>
            <a:off x="4296912" y="1497884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270746" y="2599194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11955" y="4321301"/>
            <a:ext cx="4586637" cy="1972285"/>
            <a:chOff x="1275350" y="2957820"/>
            <a:chExt cx="5764564" cy="2786316"/>
          </a:xfrm>
        </p:grpSpPr>
        <p:sp>
          <p:nvSpPr>
            <p:cNvPr id="5" name="矩形 4"/>
            <p:cNvSpPr/>
            <p:nvPr/>
          </p:nvSpPr>
          <p:spPr>
            <a:xfrm>
              <a:off x="2277026" y="2957820"/>
              <a:ext cx="3575514" cy="27863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75350" y="4154346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AMIC1</a:t>
              </a:r>
              <a:endParaRPr lang="zh-CN" altLang="en-US" sz="10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277024" y="4151161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ADC1</a:t>
              </a:r>
              <a:endParaRPr lang="zh-CN" altLang="en-US" sz="10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7024" y="4585978"/>
              <a:ext cx="65029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ADC2</a:t>
              </a:r>
              <a:endParaRPr lang="zh-CN" altLang="en-US" sz="1000" dirty="0"/>
            </a:p>
          </p:txBody>
        </p:sp>
        <p:cxnSp>
          <p:nvCxnSpPr>
            <p:cNvPr id="11" name="直接箭头连接符 10"/>
            <p:cNvCxnSpPr>
              <a:stCxn id="7" idx="3"/>
              <a:endCxn id="8" idx="1"/>
            </p:cNvCxnSpPr>
            <p:nvPr/>
          </p:nvCxnSpPr>
          <p:spPr>
            <a:xfrm>
              <a:off x="1974848" y="4309073"/>
              <a:ext cx="302177" cy="1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36" idx="3"/>
              <a:endCxn id="10" idx="1"/>
            </p:cNvCxnSpPr>
            <p:nvPr/>
          </p:nvCxnSpPr>
          <p:spPr>
            <a:xfrm>
              <a:off x="1974848" y="4743892"/>
              <a:ext cx="302177" cy="16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509043" y="3713119"/>
              <a:ext cx="1105774" cy="652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700" dirty="0">
                  <a:solidFill>
                    <a:schemeClr val="tx1"/>
                  </a:solidFill>
                </a:rPr>
                <a:t>AI</a:t>
              </a:r>
              <a:r>
                <a:rPr lang="zh-CN" altLang="en-US" sz="700" dirty="0">
                  <a:solidFill>
                    <a:schemeClr val="tx1"/>
                  </a:solidFill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 flipV="1">
              <a:off x="2927323" y="4039328"/>
              <a:ext cx="581720" cy="2713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2927323" y="4039328"/>
              <a:ext cx="581720" cy="7062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354387" y="4039328"/>
              <a:ext cx="260430" cy="1043285"/>
            </a:xfrm>
            <a:prstGeom prst="bentConnector5">
              <a:avLst>
                <a:gd name="adj1" fmla="val -110321"/>
                <a:gd name="adj2" fmla="val 41080"/>
                <a:gd name="adj3" fmla="val 21032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stCxn id="28" idx="3"/>
              <a:endCxn id="22" idx="1"/>
            </p:cNvCxnSpPr>
            <p:nvPr/>
          </p:nvCxnSpPr>
          <p:spPr>
            <a:xfrm flipV="1">
              <a:off x="5848429" y="4919514"/>
              <a:ext cx="385857" cy="1630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31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000" dirty="0"/>
                <a:t>Speaker</a:t>
              </a:r>
              <a:endParaRPr lang="zh-CN" altLang="en-US" sz="10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614817" y="4614761"/>
              <a:ext cx="1226903" cy="969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54387" y="4570274"/>
              <a:ext cx="1494041" cy="1024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DAC</a:t>
              </a:r>
              <a:endParaRPr lang="zh-CN" altLang="en-US" sz="700" dirty="0"/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AOHPRN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AOHPLP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solidFill>
                    <a:schemeClr val="tx1"/>
                  </a:solidFill>
                </a:rPr>
                <a:t>AOHPLN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0698" y="3298843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1000" dirty="0"/>
                <a:t>USB</a:t>
              </a:r>
              <a:endParaRPr lang="zh-CN" altLang="en-US" sz="600" dirty="0"/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09888" y="3022310"/>
              <a:ext cx="242853" cy="1138767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061931" y="3470264"/>
              <a:ext cx="1138767" cy="24285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275350" y="4589164"/>
              <a:ext cx="699498" cy="3094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000" dirty="0"/>
                <a:t>AMIC2</a:t>
              </a:r>
              <a:endParaRPr lang="zh-CN" altLang="en-US" sz="1000" dirty="0"/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42458" y="3470266"/>
              <a:ext cx="486926" cy="206803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3375877"/>
              <a:ext cx="289199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8988148" y="3251029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8988148" y="3718823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  <p:pic>
        <p:nvPicPr>
          <p:cNvPr id="50" name="图片 49">
            <a:extLst>
              <a:ext uri="{FF2B5EF4-FFF2-40B4-BE49-F238E27FC236}">
                <a16:creationId xmlns:a16="http://schemas.microsoft.com/office/drawing/2014/main" id="{52AF7556-BDEF-A9A0-626E-DBCF3E7996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8394" y="4431480"/>
            <a:ext cx="1753499" cy="1645582"/>
          </a:xfrm>
          <a:prstGeom prst="rect">
            <a:avLst/>
          </a:prstGeom>
        </p:spPr>
      </p:pic>
      <p:pic>
        <p:nvPicPr>
          <p:cNvPr id="56" name="图形 55" descr="指向右边的反手食指">
            <a:extLst>
              <a:ext uri="{FF2B5EF4-FFF2-40B4-BE49-F238E27FC236}">
                <a16:creationId xmlns:a16="http://schemas.microsoft.com/office/drawing/2014/main" id="{E5CDB1B2-9740-02B4-4399-BF68F6AE6D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32422" y="2983852"/>
            <a:ext cx="1258141" cy="1258141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700F8A54-6461-FFC3-A290-51E978F052B7}"/>
              </a:ext>
            </a:extLst>
          </p:cNvPr>
          <p:cNvSpPr txBox="1"/>
          <p:nvPr/>
        </p:nvSpPr>
        <p:spPr>
          <a:xfrm>
            <a:off x="7610992" y="3395366"/>
            <a:ext cx="1212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点击试听</a:t>
            </a:r>
            <a:endParaRPr lang="en-US" altLang="zh-CN" sz="1200" b="1" dirty="0"/>
          </a:p>
          <a:p>
            <a:r>
              <a:rPr lang="zh-CN" altLang="en-US" sz="1200" b="1" dirty="0"/>
              <a:t>双麦降噪</a:t>
            </a:r>
          </a:p>
        </p:txBody>
      </p:sp>
      <p:sp>
        <p:nvSpPr>
          <p:cNvPr id="78" name="日期占位符 1">
            <a:extLst>
              <a:ext uri="{FF2B5EF4-FFF2-40B4-BE49-F238E27FC236}">
                <a16:creationId xmlns:a16="http://schemas.microsoft.com/office/drawing/2014/main" id="{B239ED6C-D040-9016-10D8-AE013D02D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79" name="页脚占位符 2">
            <a:extLst>
              <a:ext uri="{FF2B5EF4-FFF2-40B4-BE49-F238E27FC236}">
                <a16:creationId xmlns:a16="http://schemas.microsoft.com/office/drawing/2014/main" id="{CEB7CAD9-B0B2-88B9-EF2E-3E54DE40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80" name="灯片编号占位符 3">
            <a:extLst>
              <a:ext uri="{FF2B5EF4-FFF2-40B4-BE49-F238E27FC236}">
                <a16:creationId xmlns:a16="http://schemas.microsoft.com/office/drawing/2014/main" id="{B3F7B518-AB76-874C-961A-E4F821CA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77F0F8-2069-E8D7-C9C5-6E136A00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30" y="4431481"/>
            <a:ext cx="1645582" cy="164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16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C852146-6AF5-9FD1-2BEC-4D13EE34D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10" y="3322493"/>
            <a:ext cx="4430062" cy="15913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FB5165F-FD56-8E3C-C245-B4D5196AF5C7}"/>
              </a:ext>
            </a:extLst>
          </p:cNvPr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耳机典型方案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– 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耳机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/USB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3.5mm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耳放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（量产）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ïṣlidè">
            <a:extLst>
              <a:ext uri="{FF2B5EF4-FFF2-40B4-BE49-F238E27FC236}">
                <a16:creationId xmlns:a16="http://schemas.microsoft.com/office/drawing/2014/main" id="{87CD1640-5944-AF7F-E8A1-4BC1AF6ACA7E}"/>
              </a:ext>
            </a:extLst>
          </p:cNvPr>
          <p:cNvSpPr/>
          <p:nvPr/>
        </p:nvSpPr>
        <p:spPr bwMode="auto">
          <a:xfrm>
            <a:off x="838199" y="1561662"/>
            <a:ext cx="3797969" cy="215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支持宽采样频率，采样率高达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192K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支持宽采样频率：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b="0" kern="1200" dirty="0">
                <a:solidFill>
                  <a:schemeClr val="tx1"/>
                </a:solidFill>
                <a:effectLst/>
              </a:rPr>
              <a:t>44.1k/48k/88.2k/96k/176.4k/192k@16bit/24bit</a:t>
            </a:r>
            <a:r>
              <a:rPr lang="en-US" altLang="zh-CN" sz="1400" dirty="0"/>
              <a:t>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ṣlidè">
            <a:extLst>
              <a:ext uri="{FF2B5EF4-FFF2-40B4-BE49-F238E27FC236}">
                <a16:creationId xmlns:a16="http://schemas.microsoft.com/office/drawing/2014/main" id="{BE79FFE2-A2A1-0DE9-545E-9B6F67BBC4A0}"/>
              </a:ext>
            </a:extLst>
          </p:cNvPr>
          <p:cNvSpPr/>
          <p:nvPr/>
        </p:nvSpPr>
        <p:spPr bwMode="auto">
          <a:xfrm>
            <a:off x="5767137" y="1561662"/>
            <a:ext cx="6059039" cy="451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规格</a:t>
            </a:r>
            <a:r>
              <a:rPr lang="en-US" altLang="zh-CN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UAC2.0: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44.1k/48k/88.2k/96k/176.4k/192k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sv-SE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16bit/24bit/32bit</a:t>
            </a: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，按键切换或自适应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模拟输出：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4.4mm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平衡输出，或平衡转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3.5mm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单端输出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直通模式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无损放大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音乐模式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匹配不同耳机的音频特性</a:t>
            </a: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电影模式</a:t>
            </a:r>
            <a:r>
              <a:rPr lang="en-US" altLang="zh-CN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动态高低频增强，影院级体验</a:t>
            </a:r>
            <a:endParaRPr lang="en-US" altLang="zh-CN" sz="14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调控</a:t>
            </a:r>
            <a:r>
              <a:rPr lang="en-US" altLang="zh-CN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灯效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b="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按键</a:t>
            </a:r>
            <a:endParaRPr lang="en-US" altLang="zh-CN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支持单点触摸按键</a:t>
            </a:r>
            <a:endParaRPr lang="zh-CN" altLang="en-US" sz="1600" b="0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zh-CN" altLang="en-US" sz="16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84CDF59-7017-582F-5CD0-787AB18ABE95}"/>
              </a:ext>
            </a:extLst>
          </p:cNvPr>
          <p:cNvGrpSpPr/>
          <p:nvPr/>
        </p:nvGrpSpPr>
        <p:grpSpPr>
          <a:xfrm>
            <a:off x="322041" y="5040984"/>
            <a:ext cx="5181600" cy="1386911"/>
            <a:chOff x="256675" y="5040915"/>
            <a:chExt cx="5181600" cy="1386911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1F5513EB-37DE-B71E-C684-164B38214B07}"/>
                </a:ext>
              </a:extLst>
            </p:cNvPr>
            <p:cNvGrpSpPr/>
            <p:nvPr/>
          </p:nvGrpSpPr>
          <p:grpSpPr>
            <a:xfrm>
              <a:off x="256675" y="5040915"/>
              <a:ext cx="5181600" cy="1386911"/>
              <a:chOff x="3188678" y="3132814"/>
              <a:chExt cx="6615783" cy="1949994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4E0E5A04-411D-EA9C-913E-12DD89F83EEE}"/>
                  </a:ext>
                </a:extLst>
              </p:cNvPr>
              <p:cNvSpPr/>
              <p:nvPr/>
            </p:nvSpPr>
            <p:spPr>
              <a:xfrm>
                <a:off x="4236315" y="3132814"/>
                <a:ext cx="2708475" cy="1949994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sz="1200" b="1" dirty="0"/>
                  <a:t>SNC8x</a:t>
                </a:r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en-US" altLang="zh-CN" sz="1200" dirty="0"/>
              </a:p>
              <a:p>
                <a:pPr algn="ctr"/>
                <a:endParaRPr lang="zh-CN" altLang="en-US" sz="1200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AEB0819-8F2B-FFDB-4F7F-1E3BC4140A74}"/>
                  </a:ext>
                </a:extLst>
              </p:cNvPr>
              <p:cNvSpPr/>
              <p:nvPr/>
            </p:nvSpPr>
            <p:spPr>
              <a:xfrm>
                <a:off x="4236315" y="3992791"/>
                <a:ext cx="576702" cy="324173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USB</a:t>
                </a:r>
                <a:endParaRPr lang="zh-CN" altLang="en-US" sz="1200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C234979A-6A88-B37A-49F1-A655D61FF7D8}"/>
                  </a:ext>
                </a:extLst>
              </p:cNvPr>
              <p:cNvSpPr/>
              <p:nvPr/>
            </p:nvSpPr>
            <p:spPr>
              <a:xfrm>
                <a:off x="6319767" y="4001296"/>
                <a:ext cx="625023" cy="315669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/>
                  <a:t>DAC</a:t>
                </a:r>
                <a:endParaRPr lang="zh-CN" altLang="en-US" sz="1200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6EDA4D4-F2F4-0C05-BDB2-9DA6AFDC2764}"/>
                  </a:ext>
                </a:extLst>
              </p:cNvPr>
              <p:cNvSpPr/>
              <p:nvPr/>
            </p:nvSpPr>
            <p:spPr>
              <a:xfrm>
                <a:off x="7618434" y="3153131"/>
                <a:ext cx="933603" cy="86725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/>
                  <a:t>差分转单端</a:t>
                </a:r>
              </a:p>
            </p:txBody>
          </p:sp>
          <p:cxnSp>
            <p:nvCxnSpPr>
              <p:cNvPr id="51" name="连接符: 肘形 50">
                <a:extLst>
                  <a:ext uri="{FF2B5EF4-FFF2-40B4-BE49-F238E27FC236}">
                    <a16:creationId xmlns:a16="http://schemas.microsoft.com/office/drawing/2014/main" id="{C8322BB4-C459-38E5-5F90-7DBCF6863290}"/>
                  </a:ext>
                </a:extLst>
              </p:cNvPr>
              <p:cNvCxnSpPr>
                <a:cxnSpLocks/>
                <a:stCxn id="48" idx="1"/>
                <a:endCxn id="52" idx="2"/>
              </p:cNvCxnSpPr>
              <p:nvPr/>
            </p:nvCxnSpPr>
            <p:spPr>
              <a:xfrm rot="10800000">
                <a:off x="3667952" y="3878512"/>
                <a:ext cx="568364" cy="276366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2" name="Picture 4" descr="¿Qué significado tiene el diseño de los iconos en la tecnología?">
                <a:extLst>
                  <a:ext uri="{FF2B5EF4-FFF2-40B4-BE49-F238E27FC236}">
                    <a16:creationId xmlns:a16="http://schemas.microsoft.com/office/drawing/2014/main" id="{A6BF69F8-17AE-E4D5-41F2-9A355FD66C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38293">
                <a:off x="3313271" y="3635933"/>
                <a:ext cx="230103" cy="479290"/>
              </a:xfrm>
              <a:prstGeom prst="rect">
                <a:avLst/>
              </a:prstGeom>
              <a:noFill/>
              <a:ln w="6350"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E6DFA09C-5A44-E3BF-0B2C-5F33B7987171}"/>
                  </a:ext>
                </a:extLst>
              </p:cNvPr>
              <p:cNvCxnSpPr>
                <a:cxnSpLocks/>
                <a:stCxn id="54" idx="2"/>
                <a:endCxn id="48" idx="3"/>
              </p:cNvCxnSpPr>
              <p:nvPr/>
            </p:nvCxnSpPr>
            <p:spPr>
              <a:xfrm rot="10800000">
                <a:off x="4813019" y="4154879"/>
                <a:ext cx="362851" cy="1388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060BCD90-DAB4-039A-4BBD-C9253675AAEA}"/>
                  </a:ext>
                </a:extLst>
              </p:cNvPr>
              <p:cNvSpPr/>
              <p:nvPr/>
            </p:nvSpPr>
            <p:spPr>
              <a:xfrm>
                <a:off x="5175868" y="3847625"/>
                <a:ext cx="849811" cy="61727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50" dirty="0"/>
                  <a:t>音效处理</a:t>
                </a: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E8EBB8C-F7E8-516B-24EE-52945FB4A20E}"/>
                  </a:ext>
                </a:extLst>
              </p:cNvPr>
              <p:cNvSpPr/>
              <p:nvPr/>
            </p:nvSpPr>
            <p:spPr>
              <a:xfrm>
                <a:off x="8949688" y="3277341"/>
                <a:ext cx="854773" cy="627335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Aux Out</a:t>
                </a:r>
                <a:endParaRPr lang="zh-CN" altLang="en-US" sz="1050" dirty="0"/>
              </a:p>
            </p:txBody>
          </p: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4A347B08-D3BF-09EF-1373-5B16688C82F2}"/>
                  </a:ext>
                </a:extLst>
              </p:cNvPr>
              <p:cNvCxnSpPr>
                <a:cxnSpLocks/>
                <a:stCxn id="55" idx="1"/>
                <a:endCxn id="50" idx="3"/>
              </p:cNvCxnSpPr>
              <p:nvPr/>
            </p:nvCxnSpPr>
            <p:spPr>
              <a:xfrm rot="10800000">
                <a:off x="8552037" y="3586757"/>
                <a:ext cx="397651" cy="4253"/>
              </a:xfrm>
              <a:prstGeom prst="bentConnector3">
                <a:avLst>
                  <a:gd name="adj1" fmla="val 50000"/>
                </a:avLst>
              </a:prstGeom>
              <a:ln w="6350"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AC7FE631-2935-FB31-482D-E1AE10613C46}"/>
                  </a:ext>
                </a:extLst>
              </p:cNvPr>
              <p:cNvSpPr/>
              <p:nvPr/>
            </p:nvSpPr>
            <p:spPr>
              <a:xfrm>
                <a:off x="7618433" y="4441659"/>
                <a:ext cx="933602" cy="547490"/>
              </a:xfrm>
              <a:prstGeom prst="rect">
                <a:avLst/>
              </a:prstGeom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Speaker</a:t>
                </a:r>
                <a:endParaRPr lang="zh-CN" altLang="en-US" sz="1050" dirty="0"/>
              </a:p>
            </p:txBody>
          </p:sp>
        </p:grp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2EAE46C6-AEE3-D86A-6022-958329EB1A95}"/>
                </a:ext>
              </a:extLst>
            </p:cNvPr>
            <p:cNvCxnSpPr>
              <a:cxnSpLocks/>
              <a:stCxn id="50" idx="1"/>
              <a:endCxn id="49" idx="3"/>
            </p:cNvCxnSpPr>
            <p:nvPr/>
          </p:nvCxnSpPr>
          <p:spPr>
            <a:xfrm rot="10800000" flipV="1">
              <a:off x="3198529" y="5363775"/>
              <a:ext cx="527610" cy="407095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814AA29B-431E-2331-08BA-DD7F21337A20}"/>
                </a:ext>
              </a:extLst>
            </p:cNvPr>
            <p:cNvCxnSpPr>
              <a:cxnSpLocks/>
              <a:stCxn id="49" idx="1"/>
              <a:endCxn id="54" idx="6"/>
            </p:cNvCxnSpPr>
            <p:nvPr/>
          </p:nvCxnSpPr>
          <p:spPr>
            <a:xfrm rot="10800000">
              <a:off x="2478666" y="5768833"/>
              <a:ext cx="230335" cy="2038"/>
            </a:xfrm>
            <a:prstGeom prst="bentConnector3">
              <a:avLst>
                <a:gd name="adj1" fmla="val 50000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8" name="连接符: 肘形 57">
            <a:extLst>
              <a:ext uri="{FF2B5EF4-FFF2-40B4-BE49-F238E27FC236}">
                <a16:creationId xmlns:a16="http://schemas.microsoft.com/office/drawing/2014/main" id="{CCEF8010-F3D7-5B52-8B65-2008D70A12E2}"/>
              </a:ext>
            </a:extLst>
          </p:cNvPr>
          <p:cNvCxnSpPr>
            <a:cxnSpLocks/>
            <a:stCxn id="57" idx="1"/>
            <a:endCxn id="49" idx="3"/>
          </p:cNvCxnSpPr>
          <p:nvPr/>
        </p:nvCxnSpPr>
        <p:spPr>
          <a:xfrm rot="10800000">
            <a:off x="3263895" y="5770941"/>
            <a:ext cx="527610" cy="39564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8F2EA6-F221-2C99-221E-7E21109E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2023/06/02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25975D-3961-5BEC-A9C3-72F887CD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Soundec confidential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9A6694-4F26-8820-8C44-75EC28A4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6973557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5466</TotalTime>
  <Words>2830</Words>
  <Application>Microsoft Office PowerPoint</Application>
  <PresentationFormat>宽屏</PresentationFormat>
  <Paragraphs>724</Paragraphs>
  <Slides>21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等线</vt:lpstr>
      <vt:lpstr>等线 Light</vt:lpstr>
      <vt:lpstr>宋体</vt:lpstr>
      <vt:lpstr>微软雅黑</vt:lpstr>
      <vt:lpstr>Abadi</vt:lpstr>
      <vt:lpstr>Arial</vt:lpstr>
      <vt:lpstr>Arial Narrow</vt:lpstr>
      <vt:lpstr>Calibri</vt:lpstr>
      <vt:lpstr>Impact</vt:lpstr>
      <vt:lpstr>Wingdings</vt:lpstr>
      <vt:lpstr>Office 主题​​</vt:lpstr>
      <vt:lpstr>PowerPoint 演示文稿</vt:lpstr>
      <vt:lpstr>PowerPoint 演示文稿</vt:lpstr>
      <vt:lpstr>SNC8x 音频解决方案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935</cp:revision>
  <dcterms:created xsi:type="dcterms:W3CDTF">2023-06-05T03:02:40Z</dcterms:created>
  <dcterms:modified xsi:type="dcterms:W3CDTF">2023-06-09T11:01:24Z</dcterms:modified>
</cp:coreProperties>
</file>